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1" r:id="rId2"/>
  </p:sldMasterIdLst>
  <p:notesMasterIdLst>
    <p:notesMasterId r:id="rId63"/>
  </p:notesMasterIdLst>
  <p:sldIdLst>
    <p:sldId id="256" r:id="rId3"/>
    <p:sldId id="257" r:id="rId4"/>
    <p:sldId id="258" r:id="rId5"/>
    <p:sldId id="259" r:id="rId6"/>
    <p:sldId id="385" r:id="rId7"/>
    <p:sldId id="386" r:id="rId8"/>
    <p:sldId id="387" r:id="rId9"/>
    <p:sldId id="319" r:id="rId10"/>
    <p:sldId id="388" r:id="rId11"/>
    <p:sldId id="314" r:id="rId12"/>
    <p:sldId id="336" r:id="rId13"/>
    <p:sldId id="335" r:id="rId14"/>
    <p:sldId id="326" r:id="rId15"/>
    <p:sldId id="382" r:id="rId16"/>
    <p:sldId id="327" r:id="rId17"/>
    <p:sldId id="384" r:id="rId18"/>
    <p:sldId id="383" r:id="rId19"/>
    <p:sldId id="328" r:id="rId20"/>
    <p:sldId id="337" r:id="rId21"/>
    <p:sldId id="329" r:id="rId22"/>
    <p:sldId id="330" r:id="rId23"/>
    <p:sldId id="334" r:id="rId24"/>
    <p:sldId id="333" r:id="rId25"/>
    <p:sldId id="465" r:id="rId26"/>
    <p:sldId id="315" r:id="rId27"/>
    <p:sldId id="320" r:id="rId28"/>
    <p:sldId id="322" r:id="rId29"/>
    <p:sldId id="390" r:id="rId30"/>
    <p:sldId id="391" r:id="rId31"/>
    <p:sldId id="389" r:id="rId32"/>
    <p:sldId id="392" r:id="rId33"/>
    <p:sldId id="437" r:id="rId34"/>
    <p:sldId id="438" r:id="rId35"/>
    <p:sldId id="439" r:id="rId36"/>
    <p:sldId id="440" r:id="rId37"/>
    <p:sldId id="441" r:id="rId38"/>
    <p:sldId id="442" r:id="rId39"/>
    <p:sldId id="443" r:id="rId40"/>
    <p:sldId id="444" r:id="rId41"/>
    <p:sldId id="445" r:id="rId42"/>
    <p:sldId id="446" r:id="rId43"/>
    <p:sldId id="447" r:id="rId44"/>
    <p:sldId id="448" r:id="rId45"/>
    <p:sldId id="449" r:id="rId46"/>
    <p:sldId id="450" r:id="rId47"/>
    <p:sldId id="451" r:id="rId48"/>
    <p:sldId id="463" r:id="rId49"/>
    <p:sldId id="464" r:id="rId50"/>
    <p:sldId id="452" r:id="rId51"/>
    <p:sldId id="453" r:id="rId52"/>
    <p:sldId id="454" r:id="rId53"/>
    <p:sldId id="466" r:id="rId54"/>
    <p:sldId id="455" r:id="rId55"/>
    <p:sldId id="456" r:id="rId56"/>
    <p:sldId id="457" r:id="rId57"/>
    <p:sldId id="458" r:id="rId58"/>
    <p:sldId id="459" r:id="rId59"/>
    <p:sldId id="460" r:id="rId60"/>
    <p:sldId id="461" r:id="rId61"/>
    <p:sldId id="381" r:id="rId62"/>
  </p:sldIdLst>
  <p:sldSz cx="24384000" cy="13716000"/>
  <p:notesSz cx="5143500" cy="9144000"/>
  <p:custDataLst>
    <p:tags r:id="rId64"/>
  </p:custData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324E"/>
    <a:srgbClr val="1C3568"/>
    <a:srgbClr val="C2A77E"/>
    <a:srgbClr val="AF2D49"/>
    <a:srgbClr val="C63957"/>
    <a:srgbClr val="AC2C47"/>
    <a:srgbClr val="2C4A8F"/>
    <a:srgbClr val="132649"/>
    <a:srgbClr val="1A3365"/>
    <a:srgbClr val="2B4A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9"/>
    <p:restoredTop sz="94613"/>
  </p:normalViewPr>
  <p:slideViewPr>
    <p:cSldViewPr snapToGrid="0" snapToObjects="1">
      <p:cViewPr varScale="1">
        <p:scale>
          <a:sx n="41" d="100"/>
          <a:sy n="41" d="100"/>
        </p:scale>
        <p:origin x="691" y="53"/>
      </p:cViewPr>
      <p:guideLst>
        <p:guide orient="horz" pos="4320"/>
        <p:guide pos="7680"/>
      </p:guideLst>
    </p:cSldViewPr>
  </p:slideViewPr>
  <p:notesTextViewPr>
    <p:cViewPr>
      <p:scale>
        <a:sx n="1" d="1"/>
        <a:sy n="1" d="1"/>
      </p:scale>
      <p:origin x="0" y="0"/>
    </p:cViewPr>
  </p:notesTextViewPr>
  <p:sorterViewPr>
    <p:cViewPr>
      <p:scale>
        <a:sx n="33" d="100"/>
        <a:sy n="33"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gs" Target="tags/tag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1671638"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2185095" y="0"/>
            <a:ext cx="1671638"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2022/7/6</a:t>
            </a:fld>
            <a:endParaRPr lang="zh-CN" altLang="en-US"/>
          </a:p>
        </p:txBody>
      </p:sp>
      <p:sp>
        <p:nvSpPr>
          <p:cNvPr id="4" name="幻灯片图像占位符 3"/>
          <p:cNvSpPr>
            <a:spLocks noGrp="1" noRot="1" noChangeAspect="1"/>
          </p:cNvSpPr>
          <p:nvPr>
            <p:ph type="sldImg" idx="2"/>
          </p:nvPr>
        </p:nvSpPr>
        <p:spPr>
          <a:xfrm>
            <a:off x="-814387"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385763" y="4400550"/>
            <a:ext cx="30861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1671638"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2185095" y="8685213"/>
            <a:ext cx="1671638"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814388" y="1143000"/>
            <a:ext cx="5486401" cy="3086100"/>
          </a:xfr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814388" y="1143000"/>
            <a:ext cx="5486401" cy="3086100"/>
          </a:xfr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814388" y="1143000"/>
            <a:ext cx="5486401" cy="30861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2374122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219200" y="549275"/>
            <a:ext cx="21945600" cy="2286000"/>
          </a:xfrm>
          <a:prstGeom prst="rect">
            <a:avLst/>
          </a:prstGeom>
        </p:spPr>
        <p:txBody>
          <a:bodyPr/>
          <a:lstStyle/>
          <a:p>
            <a:r>
              <a:rPr lang="zh-CN" altLang="en-US"/>
              <a:t>单击此处编辑母版标题样式</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219200" y="549275"/>
            <a:ext cx="21945600" cy="2286000"/>
          </a:xfrm>
          <a:prstGeom prst="rect">
            <a:avLst/>
          </a:prstGeom>
        </p:spPr>
        <p:txBody>
          <a:bodyPr/>
          <a:lstStyle/>
          <a:p>
            <a:r>
              <a:rPr lang="zh-CN" altLang="en-US"/>
              <a:t>单击此处编辑母版标题样式</a:t>
            </a:r>
          </a:p>
        </p:txBody>
      </p:sp>
      <p:sp>
        <p:nvSpPr>
          <p:cNvPr id="6" name="TextBox 5"/>
          <p:cNvSpPr txBox="1"/>
          <p:nvPr userDrawn="1"/>
        </p:nvSpPr>
        <p:spPr>
          <a:xfrm>
            <a:off x="107505" y="13225341"/>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http://www.1ppt.com/moban/</a:t>
            </a:r>
            <a:r>
              <a:rPr kumimoji="0" lang="zh-CN" altLang="en-US" sz="100" b="0" i="0" u="none" strike="noStrike" kern="0" cap="none" spc="0" normalizeH="0" baseline="0" noProof="0" dirty="0">
                <a:ln>
                  <a:noFill/>
                </a:ln>
                <a:solidFill>
                  <a:prstClr val="black"/>
                </a:solidFill>
                <a:effectLst/>
                <a:uLnTx/>
                <a:uFillTx/>
              </a:rPr>
              <a:t> </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219200" y="549275"/>
            <a:ext cx="21945600" cy="2286000"/>
          </a:xfrm>
          <a:prstGeom prst="rect">
            <a:avLst/>
          </a:prstGeom>
        </p:spPr>
        <p:txBody>
          <a:bodyPr/>
          <a:lstStyle/>
          <a:p>
            <a:r>
              <a:rPr lang="zh-CN" altLang="en-US"/>
              <a:t>单击此处编辑母版标题样式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1219200" y="549276"/>
            <a:ext cx="21945600" cy="2286000"/>
          </a:xfrm>
          <a:prstGeom prst="rect">
            <a:avLst/>
          </a:prstGeom>
        </p:spPr>
        <p:txBody>
          <a:bodyPr lIns="217709" tIns="108855" rIns="217709" bIns="108855"/>
          <a:lstStyle/>
          <a:p>
            <a:r>
              <a:rPr lang="zh-CN" altLang="en-US"/>
              <a:t>单击此处编辑母版标题样式</a:t>
            </a:r>
          </a:p>
        </p:txBody>
      </p:sp>
      <p:sp>
        <p:nvSpPr>
          <p:cNvPr id="3" name="竖排文字占位符 2"/>
          <p:cNvSpPr>
            <a:spLocks noGrp="1"/>
          </p:cNvSpPr>
          <p:nvPr>
            <p:ph type="body" orient="vert" idx="1"/>
          </p:nvPr>
        </p:nvSpPr>
        <p:spPr>
          <a:xfrm>
            <a:off x="1219200" y="3200401"/>
            <a:ext cx="21945600" cy="9051926"/>
          </a:xfrm>
          <a:prstGeom prst="rect">
            <a:avLst/>
          </a:prstGeom>
        </p:spPr>
        <p:txBody>
          <a:bodyPr vert="eaVert" lIns="217709" tIns="108855" rIns="217709" bIns="108855"/>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1219200" y="12712701"/>
            <a:ext cx="5689600" cy="730250"/>
          </a:xfrm>
          <a:prstGeom prst="rect">
            <a:avLst/>
          </a:prstGeom>
        </p:spPr>
        <p:txBody>
          <a:bodyPr lIns="217709" tIns="108855" rIns="217709" bIns="108855"/>
          <a:lstStyle/>
          <a:p>
            <a:pPr defTabSz="2176780"/>
            <a:fld id="{2E3AAC11-D570-4EA9-AFC0-30FB72BA45EB}" type="datetimeFigureOut">
              <a:rPr lang="zh-CN" altLang="en-US" sz="4300" smtClean="0">
                <a:solidFill>
                  <a:prstClr val="black"/>
                </a:solidFill>
              </a:rPr>
              <a:t>2022/7/6</a:t>
            </a:fld>
            <a:endParaRPr lang="zh-CN" altLang="en-US" sz="4300">
              <a:solidFill>
                <a:prstClr val="black"/>
              </a:solidFill>
            </a:endParaRPr>
          </a:p>
        </p:txBody>
      </p:sp>
      <p:sp>
        <p:nvSpPr>
          <p:cNvPr id="5" name="页脚占位符 4"/>
          <p:cNvSpPr>
            <a:spLocks noGrp="1"/>
          </p:cNvSpPr>
          <p:nvPr>
            <p:ph type="ftr" sz="quarter" idx="11"/>
          </p:nvPr>
        </p:nvSpPr>
        <p:spPr>
          <a:xfrm>
            <a:off x="8331200" y="12712701"/>
            <a:ext cx="7721600" cy="730250"/>
          </a:xfrm>
          <a:prstGeom prst="rect">
            <a:avLst/>
          </a:prstGeom>
        </p:spPr>
        <p:txBody>
          <a:bodyPr lIns="217709" tIns="108855" rIns="217709" bIns="108855"/>
          <a:lstStyle/>
          <a:p>
            <a:pPr defTabSz="2176780"/>
            <a:endParaRPr lang="zh-CN" altLang="en-US" sz="4300">
              <a:solidFill>
                <a:prstClr val="black"/>
              </a:solidFill>
            </a:endParaRPr>
          </a:p>
        </p:txBody>
      </p:sp>
      <p:sp>
        <p:nvSpPr>
          <p:cNvPr id="6" name="灯片编号占位符 5"/>
          <p:cNvSpPr>
            <a:spLocks noGrp="1"/>
          </p:cNvSpPr>
          <p:nvPr>
            <p:ph type="sldNum" sz="quarter" idx="12"/>
          </p:nvPr>
        </p:nvSpPr>
        <p:spPr>
          <a:xfrm>
            <a:off x="17475200" y="12712701"/>
            <a:ext cx="5689600" cy="730250"/>
          </a:xfrm>
          <a:prstGeom prst="rect">
            <a:avLst/>
          </a:prstGeom>
        </p:spPr>
        <p:txBody>
          <a:bodyPr lIns="217709" tIns="108855" rIns="217709" bIns="108855"/>
          <a:lstStyle/>
          <a:p>
            <a:pPr defTabSz="2176780"/>
            <a:fld id="{55ECCFAA-F4FB-487C-9F1E-C8836D0C3DC9}" type="slidenum">
              <a:rPr lang="zh-CN" altLang="en-US" sz="4300" smtClean="0">
                <a:solidFill>
                  <a:prstClr val="black"/>
                </a:solidFill>
              </a:rPr>
              <a:t>‹#›</a:t>
            </a:fld>
            <a:endParaRPr lang="zh-CN" altLang="en-US" sz="4300">
              <a:solidFill>
                <a:prstClr val="black"/>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7678400" y="549277"/>
            <a:ext cx="5486400" cy="11703050"/>
          </a:xfrm>
          <a:prstGeom prst="rect">
            <a:avLst/>
          </a:prstGeom>
        </p:spPr>
        <p:txBody>
          <a:bodyPr vert="eaVert" lIns="217709" tIns="108855" rIns="217709" bIns="108855"/>
          <a:lstStyle/>
          <a:p>
            <a:r>
              <a:rPr lang="zh-CN" altLang="en-US"/>
              <a:t>单击此处编辑母版标题样式</a:t>
            </a:r>
          </a:p>
        </p:txBody>
      </p:sp>
      <p:sp>
        <p:nvSpPr>
          <p:cNvPr id="3" name="竖排文字占位符 2"/>
          <p:cNvSpPr>
            <a:spLocks noGrp="1"/>
          </p:cNvSpPr>
          <p:nvPr>
            <p:ph type="body" orient="vert" idx="1"/>
          </p:nvPr>
        </p:nvSpPr>
        <p:spPr>
          <a:xfrm>
            <a:off x="1219200" y="549277"/>
            <a:ext cx="16052800" cy="11703050"/>
          </a:xfrm>
          <a:prstGeom prst="rect">
            <a:avLst/>
          </a:prstGeom>
        </p:spPr>
        <p:txBody>
          <a:bodyPr vert="eaVert" lIns="217709" tIns="108855" rIns="217709" bIns="108855"/>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1219200" y="12712701"/>
            <a:ext cx="5689600" cy="730250"/>
          </a:xfrm>
          <a:prstGeom prst="rect">
            <a:avLst/>
          </a:prstGeom>
        </p:spPr>
        <p:txBody>
          <a:bodyPr lIns="217709" tIns="108855" rIns="217709" bIns="108855"/>
          <a:lstStyle/>
          <a:p>
            <a:pPr defTabSz="2176780"/>
            <a:fld id="{2E3AAC11-D570-4EA9-AFC0-30FB72BA45EB}" type="datetimeFigureOut">
              <a:rPr lang="zh-CN" altLang="en-US" sz="4300" smtClean="0">
                <a:solidFill>
                  <a:prstClr val="black"/>
                </a:solidFill>
              </a:rPr>
              <a:t>2022/7/6</a:t>
            </a:fld>
            <a:endParaRPr lang="zh-CN" altLang="en-US" sz="4300">
              <a:solidFill>
                <a:prstClr val="black"/>
              </a:solidFill>
            </a:endParaRPr>
          </a:p>
        </p:txBody>
      </p:sp>
      <p:sp>
        <p:nvSpPr>
          <p:cNvPr id="5" name="页脚占位符 4"/>
          <p:cNvSpPr>
            <a:spLocks noGrp="1"/>
          </p:cNvSpPr>
          <p:nvPr>
            <p:ph type="ftr" sz="quarter" idx="11"/>
          </p:nvPr>
        </p:nvSpPr>
        <p:spPr>
          <a:xfrm>
            <a:off x="8331200" y="12712701"/>
            <a:ext cx="7721600" cy="730250"/>
          </a:xfrm>
          <a:prstGeom prst="rect">
            <a:avLst/>
          </a:prstGeom>
        </p:spPr>
        <p:txBody>
          <a:bodyPr lIns="217709" tIns="108855" rIns="217709" bIns="108855"/>
          <a:lstStyle/>
          <a:p>
            <a:pPr defTabSz="2176780"/>
            <a:endParaRPr lang="zh-CN" altLang="en-US" sz="4300">
              <a:solidFill>
                <a:prstClr val="black"/>
              </a:solidFill>
            </a:endParaRPr>
          </a:p>
        </p:txBody>
      </p:sp>
      <p:sp>
        <p:nvSpPr>
          <p:cNvPr id="6" name="灯片编号占位符 5"/>
          <p:cNvSpPr>
            <a:spLocks noGrp="1"/>
          </p:cNvSpPr>
          <p:nvPr>
            <p:ph type="sldNum" sz="quarter" idx="12"/>
          </p:nvPr>
        </p:nvSpPr>
        <p:spPr>
          <a:xfrm>
            <a:off x="17475200" y="12712701"/>
            <a:ext cx="5689600" cy="730250"/>
          </a:xfrm>
          <a:prstGeom prst="rect">
            <a:avLst/>
          </a:prstGeom>
        </p:spPr>
        <p:txBody>
          <a:bodyPr lIns="217709" tIns="108855" rIns="217709" bIns="108855"/>
          <a:lstStyle/>
          <a:p>
            <a:pPr defTabSz="2176780"/>
            <a:fld id="{55ECCFAA-F4FB-487C-9F1E-C8836D0C3DC9}" type="slidenum">
              <a:rPr lang="zh-CN" altLang="en-US" sz="4300" smtClean="0">
                <a:solidFill>
                  <a:prstClr val="black"/>
                </a:solidFill>
              </a:rPr>
              <a:t>‹#›</a:t>
            </a:fld>
            <a:endParaRPr lang="zh-CN" altLang="en-US" sz="4300">
              <a:solidFill>
                <a:prstClr val="black"/>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219200" y="549275"/>
            <a:ext cx="21945600" cy="2286000"/>
          </a:xfrm>
          <a:prstGeom prst="rect">
            <a:avLst/>
          </a:prstGeom>
        </p:spPr>
        <p:txBody>
          <a:bodyPr/>
          <a:lstStyle/>
          <a:p>
            <a:r>
              <a:rPr lang="zh-CN" altLang="en-US"/>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219200" y="549275"/>
            <a:ext cx="21945600" cy="2286000"/>
          </a:xfrm>
          <a:prstGeom prst="rect">
            <a:avLst/>
          </a:prstGeom>
        </p:spPr>
        <p:txBody>
          <a:bodyPr/>
          <a:lstStyle/>
          <a:p>
            <a:r>
              <a:rPr lang="zh-CN" altLang="en-US"/>
              <a:t>单击此处编辑母版标题样式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219200" y="549275"/>
            <a:ext cx="21945600" cy="2286000"/>
          </a:xfrm>
          <a:prstGeom prst="rect">
            <a:avLst/>
          </a:prstGeom>
        </p:spPr>
        <p:txBody>
          <a:bodyPr/>
          <a:lstStyle/>
          <a:p>
            <a:r>
              <a:rPr lang="zh-CN" altLang="en-US"/>
              <a:t>单击此处编辑母版标题样式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219200" y="549275"/>
            <a:ext cx="21945600" cy="2286000"/>
          </a:xfrm>
          <a:prstGeom prst="rect">
            <a:avLst/>
          </a:prstGeom>
        </p:spPr>
        <p:txBody>
          <a:bodyPr/>
          <a:lstStyle/>
          <a:p>
            <a:r>
              <a:rPr lang="zh-CN" altLang="en-US"/>
              <a:t>单击此处编辑母版标题样式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219200" y="549275"/>
            <a:ext cx="21945600" cy="2286000"/>
          </a:xfrm>
          <a:prstGeom prst="rect">
            <a:avLst/>
          </a:prstGeom>
        </p:spPr>
        <p:txBody>
          <a:bodyPr/>
          <a:lstStyle/>
          <a:p>
            <a:r>
              <a:rPr lang="zh-CN" altLang="en-US"/>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219200" y="549275"/>
            <a:ext cx="21945600" cy="2286000"/>
          </a:xfrm>
          <a:prstGeom prst="rect">
            <a:avLst/>
          </a:prstGeom>
        </p:spPr>
        <p:txBody>
          <a:bodyPr/>
          <a:lstStyle/>
          <a:p>
            <a:r>
              <a:rPr lang="zh-CN" altLang="en-US"/>
              <a:t>单击此处编辑母版标题样式</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219200" y="549275"/>
            <a:ext cx="21945600" cy="2286000"/>
          </a:xfrm>
          <a:prstGeom prst="rect">
            <a:avLst/>
          </a:prstGeom>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219200" y="549275"/>
            <a:ext cx="21945600" cy="2286000"/>
          </a:xfrm>
          <a:prstGeom prst="rect">
            <a:avLst/>
          </a:prstGeom>
        </p:spPr>
        <p:txBody>
          <a:bodyPr/>
          <a:lstStyle/>
          <a:p>
            <a:r>
              <a:rPr lang="zh-CN" altLang="en-US"/>
              <a:t>单击此处编辑母版标题样式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2176780" rtl="0" eaLnBrk="1" latinLnBrk="0" hangingPunct="1">
        <a:spcBef>
          <a:spcPct val="0"/>
        </a:spcBef>
        <a:buNone/>
        <a:defRPr sz="10500" kern="1200">
          <a:solidFill>
            <a:schemeClr val="tx1"/>
          </a:solidFill>
          <a:latin typeface="+mj-lt"/>
          <a:ea typeface="+mj-ea"/>
          <a:cs typeface="+mj-cs"/>
        </a:defRPr>
      </a:lvl1pPr>
    </p:titleStyle>
    <p:bodyStyle>
      <a:lvl1pPr marL="816610" indent="-816610" algn="l" defTabSz="2176780" rtl="0" eaLnBrk="1" latinLnBrk="0" hangingPunct="1">
        <a:spcBef>
          <a:spcPct val="20000"/>
        </a:spcBef>
        <a:buFont typeface="Arial" panose="020B0604020202020204" pitchFamily="34" charset="0"/>
        <a:buChar char="•"/>
        <a:defRPr sz="7600" kern="1200">
          <a:solidFill>
            <a:schemeClr val="tx1"/>
          </a:solidFill>
          <a:latin typeface="+mn-lt"/>
          <a:ea typeface="+mn-ea"/>
          <a:cs typeface="+mn-cs"/>
        </a:defRPr>
      </a:lvl1pPr>
      <a:lvl2pPr marL="1769110" indent="-680085" algn="l" defTabSz="2176780" rtl="0" eaLnBrk="1" latinLnBrk="0" hangingPunct="1">
        <a:spcBef>
          <a:spcPct val="20000"/>
        </a:spcBef>
        <a:buFont typeface="Arial" panose="020B0604020202020204" pitchFamily="34" charset="0"/>
        <a:buChar char="–"/>
        <a:defRPr sz="6700" kern="1200">
          <a:solidFill>
            <a:schemeClr val="tx1"/>
          </a:solidFill>
          <a:latin typeface="+mn-lt"/>
          <a:ea typeface="+mn-ea"/>
          <a:cs typeface="+mn-cs"/>
        </a:defRPr>
      </a:lvl2pPr>
      <a:lvl3pPr marL="2721610" indent="-544195" algn="l" defTabSz="2176780" rtl="0" eaLnBrk="1" latinLnBrk="0" hangingPunct="1">
        <a:spcBef>
          <a:spcPct val="20000"/>
        </a:spcBef>
        <a:buFont typeface="Arial" panose="020B0604020202020204" pitchFamily="34" charset="0"/>
        <a:buChar char="•"/>
        <a:defRPr sz="5700" kern="1200">
          <a:solidFill>
            <a:schemeClr val="tx1"/>
          </a:solidFill>
          <a:latin typeface="+mn-lt"/>
          <a:ea typeface="+mn-ea"/>
          <a:cs typeface="+mn-cs"/>
        </a:defRPr>
      </a:lvl3pPr>
      <a:lvl4pPr marL="3810000" indent="-544195" algn="l" defTabSz="2176780" rtl="0" eaLnBrk="1" latinLnBrk="0" hangingPunct="1">
        <a:spcBef>
          <a:spcPct val="20000"/>
        </a:spcBef>
        <a:buFont typeface="Arial" panose="020B0604020202020204" pitchFamily="34" charset="0"/>
        <a:buChar char="–"/>
        <a:defRPr sz="4800" kern="1200">
          <a:solidFill>
            <a:schemeClr val="tx1"/>
          </a:solidFill>
          <a:latin typeface="+mn-lt"/>
          <a:ea typeface="+mn-ea"/>
          <a:cs typeface="+mn-cs"/>
        </a:defRPr>
      </a:lvl4pPr>
      <a:lvl5pPr marL="4898390" indent="-544195" algn="l" defTabSz="2176780" rtl="0" eaLnBrk="1" latinLnBrk="0" hangingPunct="1">
        <a:spcBef>
          <a:spcPct val="20000"/>
        </a:spcBef>
        <a:buFont typeface="Arial" panose="020B0604020202020204" pitchFamily="34" charset="0"/>
        <a:buChar char="»"/>
        <a:defRPr sz="4800" kern="1200">
          <a:solidFill>
            <a:schemeClr val="tx1"/>
          </a:solidFill>
          <a:latin typeface="+mn-lt"/>
          <a:ea typeface="+mn-ea"/>
          <a:cs typeface="+mn-cs"/>
        </a:defRPr>
      </a:lvl5pPr>
      <a:lvl6pPr marL="5986780" indent="-544195" algn="l" defTabSz="2176780" rtl="0" eaLnBrk="1" latinLnBrk="0" hangingPunct="1">
        <a:spcBef>
          <a:spcPct val="20000"/>
        </a:spcBef>
        <a:buFont typeface="Arial" panose="020B0604020202020204" pitchFamily="34" charset="0"/>
        <a:buChar char="•"/>
        <a:defRPr sz="4800" kern="1200">
          <a:solidFill>
            <a:schemeClr val="tx1"/>
          </a:solidFill>
          <a:latin typeface="+mn-lt"/>
          <a:ea typeface="+mn-ea"/>
          <a:cs typeface="+mn-cs"/>
        </a:defRPr>
      </a:lvl6pPr>
      <a:lvl7pPr marL="7075805" indent="-544195" algn="l" defTabSz="2176780" rtl="0" eaLnBrk="1" latinLnBrk="0" hangingPunct="1">
        <a:spcBef>
          <a:spcPct val="20000"/>
        </a:spcBef>
        <a:buFont typeface="Arial" panose="020B0604020202020204" pitchFamily="34" charset="0"/>
        <a:buChar char="•"/>
        <a:defRPr sz="4800" kern="1200">
          <a:solidFill>
            <a:schemeClr val="tx1"/>
          </a:solidFill>
          <a:latin typeface="+mn-lt"/>
          <a:ea typeface="+mn-ea"/>
          <a:cs typeface="+mn-cs"/>
        </a:defRPr>
      </a:lvl7pPr>
      <a:lvl8pPr marL="8164195" indent="-544195" algn="l" defTabSz="2176780" rtl="0" eaLnBrk="1" latinLnBrk="0" hangingPunct="1">
        <a:spcBef>
          <a:spcPct val="20000"/>
        </a:spcBef>
        <a:buFont typeface="Arial" panose="020B0604020202020204" pitchFamily="34" charset="0"/>
        <a:buChar char="•"/>
        <a:defRPr sz="4800" kern="1200">
          <a:solidFill>
            <a:schemeClr val="tx1"/>
          </a:solidFill>
          <a:latin typeface="+mn-lt"/>
          <a:ea typeface="+mn-ea"/>
          <a:cs typeface="+mn-cs"/>
        </a:defRPr>
      </a:lvl8pPr>
      <a:lvl9pPr marL="9252585" indent="-544195" algn="l" defTabSz="2176780" rtl="0" eaLnBrk="1" latinLnBrk="0" hangingPunct="1">
        <a:spcBef>
          <a:spcPct val="20000"/>
        </a:spcBef>
        <a:buFont typeface="Arial" panose="020B0604020202020204" pitchFamily="34" charset="0"/>
        <a:buChar char="•"/>
        <a:defRPr sz="4800" kern="1200">
          <a:solidFill>
            <a:schemeClr val="tx1"/>
          </a:solidFill>
          <a:latin typeface="+mn-lt"/>
          <a:ea typeface="+mn-ea"/>
          <a:cs typeface="+mn-cs"/>
        </a:defRPr>
      </a:lvl9pPr>
    </p:bodyStyle>
    <p:otherStyle>
      <a:defPPr>
        <a:defRPr lang="zh-CN"/>
      </a:defPPr>
      <a:lvl1pPr marL="0" algn="l" defTabSz="2176780" rtl="0" eaLnBrk="1" latinLnBrk="0" hangingPunct="1">
        <a:defRPr sz="4300" kern="1200">
          <a:solidFill>
            <a:schemeClr val="tx1"/>
          </a:solidFill>
          <a:latin typeface="+mn-lt"/>
          <a:ea typeface="+mn-ea"/>
          <a:cs typeface="+mn-cs"/>
        </a:defRPr>
      </a:lvl1pPr>
      <a:lvl2pPr marL="1088390" algn="l" defTabSz="2176780" rtl="0" eaLnBrk="1" latinLnBrk="0" hangingPunct="1">
        <a:defRPr sz="4300" kern="1200">
          <a:solidFill>
            <a:schemeClr val="tx1"/>
          </a:solidFill>
          <a:latin typeface="+mn-lt"/>
          <a:ea typeface="+mn-ea"/>
          <a:cs typeface="+mn-cs"/>
        </a:defRPr>
      </a:lvl2pPr>
      <a:lvl3pPr marL="2176780" algn="l" defTabSz="2176780" rtl="0" eaLnBrk="1" latinLnBrk="0" hangingPunct="1">
        <a:defRPr sz="4300" kern="1200">
          <a:solidFill>
            <a:schemeClr val="tx1"/>
          </a:solidFill>
          <a:latin typeface="+mn-lt"/>
          <a:ea typeface="+mn-ea"/>
          <a:cs typeface="+mn-cs"/>
        </a:defRPr>
      </a:lvl3pPr>
      <a:lvl4pPr marL="3265805" algn="l" defTabSz="2176780" rtl="0" eaLnBrk="1" latinLnBrk="0" hangingPunct="1">
        <a:defRPr sz="4300" kern="1200">
          <a:solidFill>
            <a:schemeClr val="tx1"/>
          </a:solidFill>
          <a:latin typeface="+mn-lt"/>
          <a:ea typeface="+mn-ea"/>
          <a:cs typeface="+mn-cs"/>
        </a:defRPr>
      </a:lvl4pPr>
      <a:lvl5pPr marL="4354195" algn="l" defTabSz="2176780" rtl="0" eaLnBrk="1" latinLnBrk="0" hangingPunct="1">
        <a:defRPr sz="4300" kern="1200">
          <a:solidFill>
            <a:schemeClr val="tx1"/>
          </a:solidFill>
          <a:latin typeface="+mn-lt"/>
          <a:ea typeface="+mn-ea"/>
          <a:cs typeface="+mn-cs"/>
        </a:defRPr>
      </a:lvl5pPr>
      <a:lvl6pPr marL="5442585" algn="l" defTabSz="2176780" rtl="0" eaLnBrk="1" latinLnBrk="0" hangingPunct="1">
        <a:defRPr sz="4300" kern="1200">
          <a:solidFill>
            <a:schemeClr val="tx1"/>
          </a:solidFill>
          <a:latin typeface="+mn-lt"/>
          <a:ea typeface="+mn-ea"/>
          <a:cs typeface="+mn-cs"/>
        </a:defRPr>
      </a:lvl6pPr>
      <a:lvl7pPr marL="6530975" algn="l" defTabSz="2176780" rtl="0" eaLnBrk="1" latinLnBrk="0" hangingPunct="1">
        <a:defRPr sz="4300" kern="1200">
          <a:solidFill>
            <a:schemeClr val="tx1"/>
          </a:solidFill>
          <a:latin typeface="+mn-lt"/>
          <a:ea typeface="+mn-ea"/>
          <a:cs typeface="+mn-cs"/>
        </a:defRPr>
      </a:lvl7pPr>
      <a:lvl8pPr marL="7620000" algn="l" defTabSz="2176780" rtl="0" eaLnBrk="1" latinLnBrk="0" hangingPunct="1">
        <a:defRPr sz="4300" kern="1200">
          <a:solidFill>
            <a:schemeClr val="tx1"/>
          </a:solidFill>
          <a:latin typeface="+mn-lt"/>
          <a:ea typeface="+mn-ea"/>
          <a:cs typeface="+mn-cs"/>
        </a:defRPr>
      </a:lvl8pPr>
      <a:lvl9pPr marL="8708390" algn="l" defTabSz="2176780" rtl="0" eaLnBrk="1" latinLnBrk="0" hangingPunct="1">
        <a:defRPr sz="4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35.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34.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4.png"/><Relationship Id="rId7" Type="http://schemas.openxmlformats.org/officeDocument/2006/relationships/image" Target="../media/image32.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60.png"/><Relationship Id="rId4" Type="http://schemas.openxmlformats.org/officeDocument/2006/relationships/image" Target="../media/image35.png"/><Relationship Id="rId9" Type="http://schemas.openxmlformats.org/officeDocument/2006/relationships/image" Target="../media/image59.pn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4.png"/><Relationship Id="rId7" Type="http://schemas.openxmlformats.org/officeDocument/2006/relationships/image" Target="../media/image32.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62.png"/><Relationship Id="rId4" Type="http://schemas.openxmlformats.org/officeDocument/2006/relationships/image" Target="../media/image35.png"/><Relationship Id="rId9" Type="http://schemas.openxmlformats.org/officeDocument/2006/relationships/image" Target="../media/image61.png"/></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4.png"/><Relationship Id="rId7" Type="http://schemas.openxmlformats.org/officeDocument/2006/relationships/image" Target="../media/image32.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64.png"/><Relationship Id="rId4" Type="http://schemas.openxmlformats.org/officeDocument/2006/relationships/image" Target="../media/image35.png"/><Relationship Id="rId9" Type="http://schemas.openxmlformats.org/officeDocument/2006/relationships/image" Target="../media/image63.png"/></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4.png"/><Relationship Id="rId7" Type="http://schemas.openxmlformats.org/officeDocument/2006/relationships/image" Target="../media/image32.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35.png"/><Relationship Id="rId9" Type="http://schemas.openxmlformats.org/officeDocument/2006/relationships/image" Target="../media/image65.pn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4.png"/><Relationship Id="rId7" Type="http://schemas.openxmlformats.org/officeDocument/2006/relationships/image" Target="../media/image32.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35.png"/><Relationship Id="rId9" Type="http://schemas.openxmlformats.org/officeDocument/2006/relationships/image" Target="../media/image66.png"/></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4.png"/><Relationship Id="rId7" Type="http://schemas.openxmlformats.org/officeDocument/2006/relationships/image" Target="../media/image32.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35.png"/><Relationship Id="rId9" Type="http://schemas.openxmlformats.org/officeDocument/2006/relationships/image" Target="../media/image67.png"/></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4.png"/><Relationship Id="rId7" Type="http://schemas.openxmlformats.org/officeDocument/2006/relationships/image" Target="../media/image32.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35.png"/><Relationship Id="rId9" Type="http://schemas.openxmlformats.org/officeDocument/2006/relationships/image" Target="../media/image68.png"/></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4.png"/><Relationship Id="rId7" Type="http://schemas.openxmlformats.org/officeDocument/2006/relationships/image" Target="../media/image32.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35.png"/><Relationship Id="rId9" Type="http://schemas.openxmlformats.org/officeDocument/2006/relationships/image" Target="../media/image69.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71.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7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80.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81.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83.png"/><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82.png"/><Relationship Id="rId5" Type="http://schemas.openxmlformats.org/officeDocument/2006/relationships/image" Target="../media/image35.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84.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85.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87.png"/><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86.png"/><Relationship Id="rId5" Type="http://schemas.openxmlformats.org/officeDocument/2006/relationships/image" Target="../media/image35.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png"/><Relationship Id="rId7" Type="http://schemas.openxmlformats.org/officeDocument/2006/relationships/image" Target="../media/image89.jpeg"/><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image" Target="../media/image88.jpeg"/><Relationship Id="rId5" Type="http://schemas.openxmlformats.org/officeDocument/2006/relationships/image" Target="../media/image35.pn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png"/><Relationship Id="rId7" Type="http://schemas.openxmlformats.org/officeDocument/2006/relationships/image" Target="../media/image92.png"/><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91.jpeg"/><Relationship Id="rId5" Type="http://schemas.openxmlformats.org/officeDocument/2006/relationships/image" Target="../media/image35.pn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95.png"/><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94.jpeg"/><Relationship Id="rId5" Type="http://schemas.openxmlformats.org/officeDocument/2006/relationships/image" Target="../media/image35.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97.png"/><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image" Target="../media/image96.png"/><Relationship Id="rId5" Type="http://schemas.openxmlformats.org/officeDocument/2006/relationships/image" Target="../media/image35.pn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8.png"/><Relationship Id="rId7" Type="http://schemas.openxmlformats.org/officeDocument/2006/relationships/image" Target="../media/image99.png"/><Relationship Id="rId2" Type="http://schemas.openxmlformats.org/officeDocument/2006/relationships/slideLayout" Target="../slideLayouts/slideLayout1.xml"/><Relationship Id="rId1" Type="http://schemas.openxmlformats.org/officeDocument/2006/relationships/tags" Target="../tags/tag8.xml"/><Relationship Id="rId6" Type="http://schemas.openxmlformats.org/officeDocument/2006/relationships/image" Target="../media/image98.png"/><Relationship Id="rId11" Type="http://schemas.openxmlformats.org/officeDocument/2006/relationships/image" Target="../media/image103.png"/><Relationship Id="rId5" Type="http://schemas.openxmlformats.org/officeDocument/2006/relationships/image" Target="../media/image35.png"/><Relationship Id="rId10" Type="http://schemas.openxmlformats.org/officeDocument/2006/relationships/image" Target="../media/image102.png"/><Relationship Id="rId4" Type="http://schemas.openxmlformats.org/officeDocument/2006/relationships/image" Target="../media/image34.png"/><Relationship Id="rId9" Type="http://schemas.openxmlformats.org/officeDocument/2006/relationships/image" Target="../media/image101.png"/></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5.png"/><Relationship Id="rId2" Type="http://schemas.openxmlformats.org/officeDocument/2006/relationships/slideLayout" Target="../slideLayouts/slideLayout1.xml"/><Relationship Id="rId1" Type="http://schemas.openxmlformats.org/officeDocument/2006/relationships/tags" Target="../tags/tag9.xml"/><Relationship Id="rId6" Type="http://schemas.openxmlformats.org/officeDocument/2006/relationships/image" Target="../media/image104.png"/><Relationship Id="rId5" Type="http://schemas.openxmlformats.org/officeDocument/2006/relationships/image" Target="../media/image35.png"/><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06.png"/><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07.png"/><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08.png"/><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09.png"/><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0.png"/><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1.pn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8.png"/><Relationship Id="rId16"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34.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2.png"/><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8.png"/></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113.png"/><Relationship Id="rId4" Type="http://schemas.openxmlformats.org/officeDocument/2006/relationships/image" Target="../media/image35.png"/></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5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12.xml"/><Relationship Id="rId5" Type="http://schemas.openxmlformats.org/officeDocument/2006/relationships/image" Target="../media/image35.png"/><Relationship Id="rId4" Type="http://schemas.openxmlformats.org/officeDocument/2006/relationships/image" Target="../media/image34.png"/></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13.xml"/><Relationship Id="rId5" Type="http://schemas.openxmlformats.org/officeDocument/2006/relationships/image" Target="../media/image35.png"/><Relationship Id="rId4" Type="http://schemas.openxmlformats.org/officeDocument/2006/relationships/image" Target="../media/image34.png"/></Relationships>
</file>

<file path=ppt/slides/_rels/slide57.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35.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116.png"/><Relationship Id="rId4" Type="http://schemas.openxmlformats.org/officeDocument/2006/relationships/image" Target="../media/image115.png"/></Relationships>
</file>

<file path=ppt/slides/_rels/slide58.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35.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116.png"/><Relationship Id="rId4" Type="http://schemas.openxmlformats.org/officeDocument/2006/relationships/image" Target="../media/image115.png"/></Relationships>
</file>

<file path=ppt/slides/_rels/slide59.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0.png"/><Relationship Id="rId11" Type="http://schemas.openxmlformats.org/officeDocument/2006/relationships/image" Target="../media/image35.png"/><Relationship Id="rId5" Type="http://schemas.openxmlformats.org/officeDocument/2006/relationships/image" Target="../media/image119.png"/><Relationship Id="rId10" Type="http://schemas.openxmlformats.org/officeDocument/2006/relationships/image" Target="../media/image34.png"/><Relationship Id="rId4" Type="http://schemas.openxmlformats.org/officeDocument/2006/relationships/image" Target="../media/image118.png"/><Relationship Id="rId9" Type="http://schemas.openxmlformats.org/officeDocument/2006/relationships/image" Target="../media/image123.png"/></Relationships>
</file>

<file path=ppt/slides/_rels/slide6.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8.png"/><Relationship Id="rId16"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34.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6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8.png"/><Relationship Id="rId16"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34.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5.png"/><Relationship Id="rId7" Type="http://schemas.openxmlformats.org/officeDocument/2006/relationships/image" Target="../media/image35.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00143B">
                <a:alpha val="100000"/>
              </a:srgbClr>
            </a:gs>
            <a:gs pos="100000">
              <a:srgbClr val="04266A">
                <a:alpha val="100000"/>
              </a:srgbClr>
            </a:gs>
          </a:gsLst>
          <a:lin ang="5400000" scaled="0"/>
        </a:gradFill>
        <a:effectLst/>
      </p:bgPr>
    </p:bg>
    <p:spTree>
      <p:nvGrpSpPr>
        <p:cNvPr id="1" name=""/>
        <p:cNvGrpSpPr/>
        <p:nvPr/>
      </p:nvGrpSpPr>
      <p:grpSpPr>
        <a:xfrm>
          <a:off x="0" y="0"/>
          <a:ext cx="0" cy="0"/>
          <a:chOff x="0" y="0"/>
          <a:chExt cx="0" cy="0"/>
        </a:xfrm>
      </p:grpSpPr>
      <p:pic>
        <p:nvPicPr>
          <p:cNvPr id="101" name="image 101"/>
          <p:cNvPicPr>
            <a:picLocks noChangeAspect="1"/>
          </p:cNvPicPr>
          <p:nvPr/>
        </p:nvPicPr>
        <p:blipFill>
          <a:blip r:embed="rId2">
            <a:alphaModFix amt="15000"/>
          </a:blip>
          <a:srcRect/>
          <a:stretch>
            <a:fillRect/>
          </a:stretch>
        </p:blipFill>
        <p:spPr>
          <a:xfrm>
            <a:off x="44450" y="0"/>
            <a:ext cx="24384000" cy="13716000"/>
          </a:xfrm>
          <a:prstGeom prst="rect">
            <a:avLst/>
          </a:prstGeom>
        </p:spPr>
      </p:pic>
      <p:grpSp>
        <p:nvGrpSpPr>
          <p:cNvPr id="102" name="组合 102"/>
          <p:cNvGrpSpPr/>
          <p:nvPr/>
        </p:nvGrpSpPr>
        <p:grpSpPr>
          <a:xfrm>
            <a:off x="11950700" y="2336800"/>
            <a:ext cx="12446000" cy="11404600"/>
            <a:chOff x="11950700" y="2336800"/>
            <a:chExt cx="12446000" cy="11404600"/>
          </a:xfrm>
        </p:grpSpPr>
        <p:pic>
          <p:nvPicPr>
            <p:cNvPr id="103" name="image 103"/>
            <p:cNvPicPr>
              <a:picLocks noChangeAspect="1"/>
            </p:cNvPicPr>
            <p:nvPr/>
          </p:nvPicPr>
          <p:blipFill>
            <a:blip r:embed="rId3"/>
            <a:srcRect/>
            <a:stretch>
              <a:fillRect/>
            </a:stretch>
          </p:blipFill>
          <p:spPr>
            <a:xfrm>
              <a:off x="13677900" y="2997200"/>
              <a:ext cx="10718800" cy="10731500"/>
            </a:xfrm>
            <a:prstGeom prst="rect">
              <a:avLst/>
            </a:prstGeom>
          </p:spPr>
        </p:pic>
        <p:pic>
          <p:nvPicPr>
            <p:cNvPr id="104" name="image 104"/>
            <p:cNvPicPr>
              <a:picLocks noChangeAspect="1"/>
            </p:cNvPicPr>
            <p:nvPr/>
          </p:nvPicPr>
          <p:blipFill>
            <a:blip r:embed="rId4"/>
            <a:srcRect/>
            <a:stretch>
              <a:fillRect/>
            </a:stretch>
          </p:blipFill>
          <p:spPr>
            <a:xfrm>
              <a:off x="19443700" y="10528300"/>
              <a:ext cx="4953000" cy="3213100"/>
            </a:xfrm>
            <a:prstGeom prst="rect">
              <a:avLst/>
            </a:prstGeom>
          </p:spPr>
        </p:pic>
        <p:pic>
          <p:nvPicPr>
            <p:cNvPr id="105" name="image 105"/>
            <p:cNvPicPr>
              <a:picLocks noChangeAspect="1"/>
            </p:cNvPicPr>
            <p:nvPr/>
          </p:nvPicPr>
          <p:blipFill>
            <a:blip r:embed="rId5"/>
            <a:srcRect/>
            <a:stretch>
              <a:fillRect/>
            </a:stretch>
          </p:blipFill>
          <p:spPr>
            <a:xfrm>
              <a:off x="16560800" y="3683000"/>
              <a:ext cx="7835900" cy="7835900"/>
            </a:xfrm>
            <a:prstGeom prst="rect">
              <a:avLst/>
            </a:prstGeom>
          </p:spPr>
        </p:pic>
        <p:pic>
          <p:nvPicPr>
            <p:cNvPr id="106" name="image 106"/>
            <p:cNvPicPr>
              <a:picLocks noChangeAspect="1"/>
            </p:cNvPicPr>
            <p:nvPr/>
          </p:nvPicPr>
          <p:blipFill>
            <a:blip r:embed="rId6"/>
            <a:srcRect/>
            <a:stretch>
              <a:fillRect/>
            </a:stretch>
          </p:blipFill>
          <p:spPr>
            <a:xfrm>
              <a:off x="15697200" y="2819400"/>
              <a:ext cx="8699500" cy="8699500"/>
            </a:xfrm>
            <a:prstGeom prst="rect">
              <a:avLst/>
            </a:prstGeom>
          </p:spPr>
        </p:pic>
        <p:pic>
          <p:nvPicPr>
            <p:cNvPr id="107" name="image 107"/>
            <p:cNvPicPr>
              <a:picLocks noChangeAspect="1"/>
            </p:cNvPicPr>
            <p:nvPr/>
          </p:nvPicPr>
          <p:blipFill>
            <a:blip r:embed="rId7"/>
            <a:srcRect/>
            <a:stretch>
              <a:fillRect/>
            </a:stretch>
          </p:blipFill>
          <p:spPr>
            <a:xfrm>
              <a:off x="11950700" y="11734800"/>
              <a:ext cx="4483100" cy="2006600"/>
            </a:xfrm>
            <a:prstGeom prst="rect">
              <a:avLst/>
            </a:prstGeom>
          </p:spPr>
        </p:pic>
        <p:pic>
          <p:nvPicPr>
            <p:cNvPr id="108" name="image 108"/>
            <p:cNvPicPr>
              <a:picLocks noChangeAspect="1"/>
            </p:cNvPicPr>
            <p:nvPr/>
          </p:nvPicPr>
          <p:blipFill>
            <a:blip r:embed="rId8"/>
            <a:srcRect/>
            <a:stretch>
              <a:fillRect/>
            </a:stretch>
          </p:blipFill>
          <p:spPr>
            <a:xfrm>
              <a:off x="21437600" y="2336800"/>
              <a:ext cx="2959100" cy="2959100"/>
            </a:xfrm>
            <a:prstGeom prst="rect">
              <a:avLst/>
            </a:prstGeom>
          </p:spPr>
        </p:pic>
      </p:grpSp>
      <p:sp>
        <p:nvSpPr>
          <p:cNvPr id="109" name="Object 109"/>
          <p:cNvSpPr txBox="1"/>
          <p:nvPr/>
        </p:nvSpPr>
        <p:spPr>
          <a:xfrm>
            <a:off x="2402858" y="3407092"/>
            <a:ext cx="19667181" cy="2159000"/>
          </a:xfrm>
          <a:prstGeom prst="rect">
            <a:avLst/>
          </a:prstGeom>
        </p:spPr>
        <p:txBody>
          <a:bodyPr vert="horz" rtlCol="0" anchor="t" anchorCtr="0">
            <a:noAutofit/>
          </a:bodyPr>
          <a:lstStyle/>
          <a:p>
            <a:r>
              <a:rPr lang="zh-CN" altLang="en-US" sz="8800" b="1" dirty="0">
                <a:solidFill>
                  <a:srgbClr val="FFFFFF"/>
                </a:solidFill>
                <a:cs typeface="+mn-ea"/>
                <a:sym typeface="+mn-lt"/>
              </a:rPr>
              <a:t>基于百度飞桨的遥感图像智能解译平台</a:t>
            </a:r>
            <a:endParaRPr lang="zh-CN" altLang="en-US" sz="8800" b="1" i="0" dirty="0">
              <a:solidFill>
                <a:srgbClr val="FFFFFF"/>
              </a:solidFill>
              <a:cs typeface="+mn-ea"/>
              <a:sym typeface="+mn-lt"/>
            </a:endParaRPr>
          </a:p>
        </p:txBody>
      </p:sp>
      <p:sp>
        <p:nvSpPr>
          <p:cNvPr id="1011" name="Object 1011"/>
          <p:cNvSpPr txBox="1"/>
          <p:nvPr/>
        </p:nvSpPr>
        <p:spPr>
          <a:xfrm>
            <a:off x="10317748" y="7568722"/>
            <a:ext cx="5379452" cy="4971416"/>
          </a:xfrm>
          <a:prstGeom prst="rect">
            <a:avLst/>
          </a:prstGeom>
        </p:spPr>
        <p:txBody>
          <a:bodyPr vert="horz" rtlCol="0" anchor="t" anchorCtr="0">
            <a:noAutofit/>
          </a:bodyPr>
          <a:lstStyle/>
          <a:p>
            <a:pPr>
              <a:lnSpc>
                <a:spcPct val="100000"/>
              </a:lnSpc>
            </a:pPr>
            <a:r>
              <a:rPr lang="zh-CN" altLang="en-US" sz="4000" dirty="0">
                <a:solidFill>
                  <a:srgbClr val="FFFFFF"/>
                </a:solidFill>
                <a:cs typeface="+mn-ea"/>
                <a:sym typeface="+mn-lt"/>
              </a:rPr>
              <a:t>组长：       刘钢霖</a:t>
            </a:r>
            <a:endParaRPr lang="en-US" altLang="zh-CN" sz="4000" dirty="0">
              <a:solidFill>
                <a:srgbClr val="FFFFFF"/>
              </a:solidFill>
              <a:cs typeface="+mn-ea"/>
              <a:sym typeface="+mn-lt"/>
            </a:endParaRPr>
          </a:p>
          <a:p>
            <a:pPr>
              <a:lnSpc>
                <a:spcPct val="100000"/>
              </a:lnSpc>
            </a:pPr>
            <a:endParaRPr lang="en-US" altLang="zh-CN" sz="4000" dirty="0">
              <a:solidFill>
                <a:srgbClr val="FFFFFF"/>
              </a:solidFill>
              <a:cs typeface="+mn-ea"/>
              <a:sym typeface="+mn-lt"/>
            </a:endParaRPr>
          </a:p>
          <a:p>
            <a:pPr>
              <a:lnSpc>
                <a:spcPct val="100000"/>
              </a:lnSpc>
            </a:pPr>
            <a:r>
              <a:rPr lang="zh-CN" altLang="en-US" sz="4000" dirty="0">
                <a:solidFill>
                  <a:srgbClr val="FFFFFF"/>
                </a:solidFill>
                <a:cs typeface="+mn-ea"/>
                <a:sym typeface="+mn-lt"/>
              </a:rPr>
              <a:t>小组成员：刘博文</a:t>
            </a:r>
            <a:endParaRPr lang="en-US" altLang="zh-CN" sz="4000" dirty="0">
              <a:solidFill>
                <a:srgbClr val="FFFFFF"/>
              </a:solidFill>
              <a:cs typeface="+mn-ea"/>
              <a:sym typeface="+mn-lt"/>
            </a:endParaRPr>
          </a:p>
          <a:p>
            <a:pPr>
              <a:lnSpc>
                <a:spcPct val="100000"/>
              </a:lnSpc>
            </a:pPr>
            <a:r>
              <a:rPr lang="en-US" altLang="zh-CN" sz="4000" dirty="0">
                <a:solidFill>
                  <a:srgbClr val="FFFFFF"/>
                </a:solidFill>
                <a:cs typeface="+mn-ea"/>
                <a:sym typeface="+mn-lt"/>
              </a:rPr>
              <a:t>		     </a:t>
            </a:r>
            <a:r>
              <a:rPr lang="zh-CN" altLang="en-US" sz="4000" dirty="0">
                <a:solidFill>
                  <a:srgbClr val="FFFFFF"/>
                </a:solidFill>
                <a:cs typeface="+mn-ea"/>
                <a:sym typeface="+mn-lt"/>
              </a:rPr>
              <a:t>李雨峰</a:t>
            </a:r>
            <a:endParaRPr lang="en-US" altLang="zh-CN" sz="4000" dirty="0">
              <a:solidFill>
                <a:srgbClr val="FFFFFF"/>
              </a:solidFill>
              <a:cs typeface="+mn-ea"/>
              <a:sym typeface="+mn-lt"/>
            </a:endParaRPr>
          </a:p>
          <a:p>
            <a:pPr>
              <a:lnSpc>
                <a:spcPct val="100000"/>
              </a:lnSpc>
            </a:pPr>
            <a:r>
              <a:rPr lang="en-US" altLang="zh-CN" sz="4000" dirty="0">
                <a:solidFill>
                  <a:srgbClr val="FFFFFF"/>
                </a:solidFill>
                <a:cs typeface="+mn-ea"/>
                <a:sym typeface="+mn-lt"/>
              </a:rPr>
              <a:t>		     </a:t>
            </a:r>
            <a:r>
              <a:rPr lang="zh-CN" altLang="en-US" sz="4000" dirty="0">
                <a:solidFill>
                  <a:srgbClr val="FFFFFF"/>
                </a:solidFill>
                <a:cs typeface="+mn-ea"/>
                <a:sym typeface="+mn-lt"/>
              </a:rPr>
              <a:t>贾添祥</a:t>
            </a:r>
            <a:endParaRPr lang="en-US" altLang="zh-CN" sz="4000" dirty="0">
              <a:solidFill>
                <a:srgbClr val="FFFFFF"/>
              </a:solidFill>
              <a:cs typeface="+mn-ea"/>
              <a:sym typeface="+mn-lt"/>
            </a:endParaRPr>
          </a:p>
          <a:p>
            <a:pPr>
              <a:lnSpc>
                <a:spcPct val="100000"/>
              </a:lnSpc>
            </a:pPr>
            <a:endParaRPr lang="en-US" altLang="zh-CN" sz="4000" dirty="0">
              <a:solidFill>
                <a:srgbClr val="FFFFFF"/>
              </a:solidFill>
              <a:cs typeface="+mn-ea"/>
              <a:sym typeface="+mn-lt"/>
            </a:endParaRPr>
          </a:p>
          <a:p>
            <a:pPr>
              <a:lnSpc>
                <a:spcPct val="100000"/>
              </a:lnSpc>
            </a:pPr>
            <a:r>
              <a:rPr lang="zh-CN" altLang="en-US" sz="4000" dirty="0">
                <a:solidFill>
                  <a:srgbClr val="FFFFFF"/>
                </a:solidFill>
                <a:cs typeface="+mn-ea"/>
                <a:sym typeface="+mn-lt"/>
              </a:rPr>
              <a:t>主讲人：    李雨峰</a:t>
            </a:r>
            <a:endParaRPr lang="en-US" altLang="zh-CN" sz="4000" dirty="0">
              <a:solidFill>
                <a:srgbClr val="FFFFFF"/>
              </a:solidFill>
              <a:cs typeface="+mn-ea"/>
              <a:sym typeface="+mn-lt"/>
            </a:endParaRPr>
          </a:p>
          <a:p>
            <a:pPr>
              <a:lnSpc>
                <a:spcPct val="100000"/>
              </a:lnSpc>
            </a:pPr>
            <a:endParaRPr lang="en-US" altLang="zh-CN" sz="4000" dirty="0">
              <a:solidFill>
                <a:srgbClr val="FFFFFF"/>
              </a:solidFill>
              <a:cs typeface="+mn-ea"/>
              <a:sym typeface="+mn-lt"/>
            </a:endParaRPr>
          </a:p>
          <a:p>
            <a:pPr>
              <a:lnSpc>
                <a:spcPct val="100000"/>
              </a:lnSpc>
            </a:pPr>
            <a:r>
              <a:rPr lang="zh-CN" altLang="en-US" sz="4000" dirty="0">
                <a:solidFill>
                  <a:srgbClr val="FFFFFF"/>
                </a:solidFill>
                <a:cs typeface="+mn-ea"/>
                <a:sym typeface="+mn-lt"/>
              </a:rPr>
              <a:t>指导教师： 刘洪</a:t>
            </a:r>
          </a:p>
        </p:txBody>
      </p:sp>
      <p:sp>
        <p:nvSpPr>
          <p:cNvPr id="2" name="Object 109"/>
          <p:cNvSpPr txBox="1"/>
          <p:nvPr/>
        </p:nvSpPr>
        <p:spPr>
          <a:xfrm>
            <a:off x="5302863" y="5449568"/>
            <a:ext cx="13867169" cy="2159000"/>
          </a:xfrm>
          <a:prstGeom prst="rect">
            <a:avLst/>
          </a:prstGeom>
        </p:spPr>
        <p:txBody>
          <a:bodyPr vert="horz" rtlCol="0" anchor="t" anchorCtr="0">
            <a:noAutofit/>
          </a:bodyPr>
          <a:lstStyle/>
          <a:p>
            <a:pPr algn="ctr">
              <a:lnSpc>
                <a:spcPct val="100000"/>
              </a:lnSpc>
            </a:pPr>
            <a:r>
              <a:rPr lang="zh-CN" altLang="en-US" sz="9600" spc="300" dirty="0">
                <a:solidFill>
                  <a:srgbClr val="FFFFFF"/>
                </a:solidFill>
                <a:latin typeface="Agency FB" panose="020B0503020202020204" pitchFamily="34" charset="0"/>
                <a:cs typeface="+mn-ea"/>
                <a:sym typeface="+mn-lt"/>
              </a:rPr>
              <a:t>项目答辩</a:t>
            </a:r>
            <a:endParaRPr lang="en-US" altLang="zh-CN" sz="9600" b="0" i="0" spc="300" dirty="0">
              <a:solidFill>
                <a:srgbClr val="FFFFFF"/>
              </a:solidFill>
              <a:latin typeface="Agency FB" panose="020B0503020202020204" pitchFamily="34" charset="0"/>
              <a:cs typeface="+mn-ea"/>
              <a:sym typeface="+mn-lt"/>
            </a:endParaRPr>
          </a:p>
        </p:txBody>
      </p:sp>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wipe(down)">
                                      <p:cBhvr>
                                        <p:cTn id="7" dur="5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strips(downLeft)">
                                      <p:cBhvr>
                                        <p:cTn id="12" dur="500"/>
                                        <p:tgtEl>
                                          <p:spTgt spid="102"/>
                                        </p:tgtEl>
                                      </p:cBhvr>
                                    </p:animEffect>
                                  </p:childTnLst>
                                </p:cTn>
                              </p:par>
                            </p:childTnLst>
                          </p:cTn>
                        </p:par>
                      </p:childTnLst>
                    </p:cTn>
                  </p:par>
                  <p:par>
                    <p:cTn id="13" fill="hold">
                      <p:stCondLst>
                        <p:cond delay="indefinite"/>
                      </p:stCondLst>
                      <p:childTnLst>
                        <p:par>
                          <p:cTn id="14" fill="hold">
                            <p:stCondLst>
                              <p:cond delay="0"/>
                            </p:stCondLst>
                            <p:childTnLst>
                              <p:par>
                                <p:cTn id="15" presetID="41" presetClass="entr" presetSubtype="0" fill="hold" grpId="0" nodeType="clickEffect">
                                  <p:stCondLst>
                                    <p:cond delay="0"/>
                                  </p:stCondLst>
                                  <p:iterate type="lt">
                                    <p:tmPct val="10000"/>
                                  </p:iterate>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2"/>
                                        </p:tgtEl>
                                        <p:attrNameLst>
                                          <p:attrName>ppt_y</p:attrName>
                                        </p:attrNameLst>
                                      </p:cBhvr>
                                      <p:tavLst>
                                        <p:tav tm="0">
                                          <p:val>
                                            <p:strVal val="#ppt_y"/>
                                          </p:val>
                                        </p:tav>
                                        <p:tav tm="100000">
                                          <p:val>
                                            <p:strVal val="#ppt_y"/>
                                          </p:val>
                                        </p:tav>
                                      </p:tavLst>
                                    </p:anim>
                                    <p:anim calcmode="lin" valueType="num">
                                      <p:cBhvr>
                                        <p:cTn id="1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41" presetClass="entr" presetSubtype="0" fill="hold" grpId="0" nodeType="clickEffect">
                                  <p:stCondLst>
                                    <p:cond delay="0"/>
                                  </p:stCondLst>
                                  <p:iterate type="lt">
                                    <p:tmPct val="10000"/>
                                  </p:iterate>
                                  <p:childTnLst>
                                    <p:set>
                                      <p:cBhvr>
                                        <p:cTn id="25" dur="1" fill="hold">
                                          <p:stCondLst>
                                            <p:cond delay="0"/>
                                          </p:stCondLst>
                                        </p:cTn>
                                        <p:tgtEl>
                                          <p:spTgt spid="109"/>
                                        </p:tgtEl>
                                        <p:attrNameLst>
                                          <p:attrName>style.visibility</p:attrName>
                                        </p:attrNameLst>
                                      </p:cBhvr>
                                      <p:to>
                                        <p:strVal val="visible"/>
                                      </p:to>
                                    </p:set>
                                    <p:anim calcmode="lin" valueType="num">
                                      <p:cBhvr>
                                        <p:cTn id="26" dur="500" fill="hold"/>
                                        <p:tgtEl>
                                          <p:spTgt spid="109"/>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109"/>
                                        </p:tgtEl>
                                        <p:attrNameLst>
                                          <p:attrName>ppt_y</p:attrName>
                                        </p:attrNameLst>
                                      </p:cBhvr>
                                      <p:tavLst>
                                        <p:tav tm="0">
                                          <p:val>
                                            <p:strVal val="#ppt_y"/>
                                          </p:val>
                                        </p:tav>
                                        <p:tav tm="100000">
                                          <p:val>
                                            <p:strVal val="#ppt_y"/>
                                          </p:val>
                                        </p:tav>
                                      </p:tavLst>
                                    </p:anim>
                                    <p:anim calcmode="lin" valueType="num">
                                      <p:cBhvr>
                                        <p:cTn id="28" dur="500" fill="hold"/>
                                        <p:tgtEl>
                                          <p:spTgt spid="109"/>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109"/>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10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011"/>
                                        </p:tgtEl>
                                        <p:attrNameLst>
                                          <p:attrName>style.visibility</p:attrName>
                                        </p:attrNameLst>
                                      </p:cBhvr>
                                      <p:to>
                                        <p:strVal val="visible"/>
                                      </p:to>
                                    </p:set>
                                    <p:animEffect transition="in" filter="wipe(down)">
                                      <p:cBhvr>
                                        <p:cTn id="35" dur="500"/>
                                        <p:tgtEl>
                                          <p:spTgt spid="10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09" grpId="1"/>
      <p:bldP spid="1011" grpId="0"/>
      <p:bldP spid="1011" grpId="1"/>
      <p:bldP spid="2" grpId="0"/>
      <p:bldP spid="2"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1" name="图片 10" descr="图片1"/>
          <p:cNvPicPr>
            <a:picLocks noChangeAspect="1"/>
          </p:cNvPicPr>
          <p:nvPr/>
        </p:nvPicPr>
        <p:blipFill>
          <a:blip r:embed="rId2"/>
          <a:stretch>
            <a:fillRect/>
          </a:stretch>
        </p:blipFill>
        <p:spPr>
          <a:xfrm>
            <a:off x="0" y="-13335"/>
            <a:ext cx="24384635" cy="13790295"/>
          </a:xfrm>
          <a:prstGeom prst="rect">
            <a:avLst/>
          </a:prstGeom>
        </p:spPr>
      </p:pic>
      <p:pic>
        <p:nvPicPr>
          <p:cNvPr id="301" name="image 301"/>
          <p:cNvPicPr>
            <a:picLocks noChangeAspect="1"/>
          </p:cNvPicPr>
          <p:nvPr/>
        </p:nvPicPr>
        <p:blipFill>
          <a:blip r:embed="rId3"/>
          <a:srcRect/>
          <a:stretch>
            <a:fillRect/>
          </a:stretch>
        </p:blipFill>
        <p:spPr>
          <a:xfrm>
            <a:off x="17310100" y="-12700"/>
            <a:ext cx="7531100" cy="3619500"/>
          </a:xfrm>
          <a:prstGeom prst="rect">
            <a:avLst/>
          </a:prstGeom>
        </p:spPr>
      </p:pic>
      <p:pic>
        <p:nvPicPr>
          <p:cNvPr id="302" name="image 302"/>
          <p:cNvPicPr>
            <a:picLocks noChangeAspect="1"/>
          </p:cNvPicPr>
          <p:nvPr/>
        </p:nvPicPr>
        <p:blipFill>
          <a:blip r:embed="rId4"/>
          <a:srcRect/>
          <a:stretch>
            <a:fillRect/>
          </a:stretch>
        </p:blipFill>
        <p:spPr>
          <a:xfrm>
            <a:off x="-38100" y="11480800"/>
            <a:ext cx="4368800" cy="2247900"/>
          </a:xfrm>
          <a:prstGeom prst="rect">
            <a:avLst/>
          </a:prstGeom>
        </p:spPr>
      </p:pic>
      <p:grpSp>
        <p:nvGrpSpPr>
          <p:cNvPr id="303" name="组合 303"/>
          <p:cNvGrpSpPr/>
          <p:nvPr/>
        </p:nvGrpSpPr>
        <p:grpSpPr>
          <a:xfrm>
            <a:off x="-25400" y="4089400"/>
            <a:ext cx="8674100" cy="4457700"/>
            <a:chOff x="-25400" y="4089400"/>
            <a:chExt cx="8674100" cy="4457700"/>
          </a:xfrm>
        </p:grpSpPr>
        <p:pic>
          <p:nvPicPr>
            <p:cNvPr id="304" name="image 304"/>
            <p:cNvPicPr>
              <a:picLocks noChangeAspect="1"/>
            </p:cNvPicPr>
            <p:nvPr/>
          </p:nvPicPr>
          <p:blipFill>
            <a:blip r:embed="rId5"/>
            <a:srcRect/>
            <a:stretch>
              <a:fillRect/>
            </a:stretch>
          </p:blipFill>
          <p:spPr>
            <a:xfrm>
              <a:off x="0" y="7531100"/>
              <a:ext cx="4368800" cy="1016000"/>
            </a:xfrm>
            <a:prstGeom prst="rect">
              <a:avLst/>
            </a:prstGeom>
          </p:spPr>
        </p:pic>
        <p:pic>
          <p:nvPicPr>
            <p:cNvPr id="305" name="image 305"/>
            <p:cNvPicPr>
              <a:picLocks noChangeAspect="1"/>
            </p:cNvPicPr>
            <p:nvPr/>
          </p:nvPicPr>
          <p:blipFill>
            <a:blip r:embed="rId6"/>
            <a:srcRect/>
            <a:stretch>
              <a:fillRect/>
            </a:stretch>
          </p:blipFill>
          <p:spPr>
            <a:xfrm>
              <a:off x="-12700" y="4356100"/>
              <a:ext cx="8432800" cy="3695700"/>
            </a:xfrm>
            <a:prstGeom prst="rect">
              <a:avLst/>
            </a:prstGeom>
          </p:spPr>
        </p:pic>
        <p:pic>
          <p:nvPicPr>
            <p:cNvPr id="306" name="image 306"/>
            <p:cNvPicPr>
              <a:picLocks noChangeAspect="1"/>
            </p:cNvPicPr>
            <p:nvPr/>
          </p:nvPicPr>
          <p:blipFill>
            <a:blip r:embed="rId7"/>
            <a:srcRect/>
            <a:stretch>
              <a:fillRect/>
            </a:stretch>
          </p:blipFill>
          <p:spPr>
            <a:xfrm>
              <a:off x="-25400" y="4089400"/>
              <a:ext cx="8674100" cy="76200"/>
            </a:xfrm>
            <a:prstGeom prst="rect">
              <a:avLst/>
            </a:prstGeom>
          </p:spPr>
        </p:pic>
        <p:sp>
          <p:nvSpPr>
            <p:cNvPr id="307" name="Object 307"/>
            <p:cNvSpPr txBox="1"/>
            <p:nvPr/>
          </p:nvSpPr>
          <p:spPr>
            <a:xfrm>
              <a:off x="1752401" y="4516588"/>
              <a:ext cx="4636260" cy="3352800"/>
            </a:xfrm>
            <a:prstGeom prst="rect">
              <a:avLst/>
            </a:prstGeom>
          </p:spPr>
          <p:txBody>
            <a:bodyPr vert="horz" rtlCol="0" anchor="t" anchorCtr="0">
              <a:noAutofit/>
            </a:bodyPr>
            <a:lstStyle>
              <a:lvl1pPr>
                <a:lnSpc>
                  <a:spcPct val="100000"/>
                </a:lnSpc>
                <a:defRPr sz="22000" b="0" i="0">
                  <a:solidFill>
                    <a:srgbClr val="D0B386"/>
                  </a:solidFill>
                  <a:latin typeface="Agency FB" panose="020B0503020202020204" pitchFamily="34" charset="0"/>
                  <a:cs typeface="+mn-ea"/>
                </a:defRPr>
              </a:lvl1pPr>
            </a:lstStyle>
            <a:p>
              <a:r>
                <a:rPr lang="zh-CN" dirty="0">
                  <a:sym typeface="+mn-lt"/>
                </a:rPr>
                <a:t>0</a:t>
              </a:r>
              <a:r>
                <a:rPr lang="en-US" altLang="zh-CN" dirty="0">
                  <a:sym typeface="+mn-lt"/>
                </a:rPr>
                <a:t>2</a:t>
              </a:r>
            </a:p>
          </p:txBody>
        </p:sp>
      </p:grpSp>
      <p:sp>
        <p:nvSpPr>
          <p:cNvPr id="309" name="Object 309"/>
          <p:cNvSpPr txBox="1"/>
          <p:nvPr/>
        </p:nvSpPr>
        <p:spPr>
          <a:xfrm>
            <a:off x="7922220" y="4961921"/>
            <a:ext cx="12493625" cy="1828800"/>
          </a:xfrm>
          <a:prstGeom prst="rect">
            <a:avLst/>
          </a:prstGeom>
        </p:spPr>
        <p:txBody>
          <a:bodyPr vert="horz" rtlCol="0" anchor="t" anchorCtr="0">
            <a:noAutofit/>
          </a:bodyPr>
          <a:lstStyle/>
          <a:p>
            <a:pPr algn="l">
              <a:lnSpc>
                <a:spcPct val="100000"/>
              </a:lnSpc>
            </a:pPr>
            <a:endParaRPr lang="zh-CN" altLang="en-US" sz="9600" dirty="0">
              <a:solidFill>
                <a:srgbClr val="262626"/>
              </a:solidFill>
              <a:cs typeface="+mn-ea"/>
              <a:sym typeface="+mn-lt"/>
            </a:endParaRPr>
          </a:p>
        </p:txBody>
      </p:sp>
      <p:grpSp>
        <p:nvGrpSpPr>
          <p:cNvPr id="3012" name="组合 3012"/>
          <p:cNvGrpSpPr/>
          <p:nvPr/>
        </p:nvGrpSpPr>
        <p:grpSpPr>
          <a:xfrm>
            <a:off x="14947900" y="3162300"/>
            <a:ext cx="9448800" cy="10553700"/>
            <a:chOff x="14947900" y="3162300"/>
            <a:chExt cx="9448800" cy="10553700"/>
          </a:xfrm>
        </p:grpSpPr>
        <p:pic>
          <p:nvPicPr>
            <p:cNvPr id="3013" name="image 3013"/>
            <p:cNvPicPr>
              <a:picLocks noChangeAspect="1"/>
            </p:cNvPicPr>
            <p:nvPr/>
          </p:nvPicPr>
          <p:blipFill>
            <a:blip r:embed="rId8"/>
            <a:srcRect/>
            <a:stretch>
              <a:fillRect/>
            </a:stretch>
          </p:blipFill>
          <p:spPr>
            <a:xfrm>
              <a:off x="15189200" y="4508500"/>
              <a:ext cx="9194800" cy="9207500"/>
            </a:xfrm>
            <a:prstGeom prst="rect">
              <a:avLst/>
            </a:prstGeom>
          </p:spPr>
        </p:pic>
        <p:pic>
          <p:nvPicPr>
            <p:cNvPr id="3014" name="image 3014"/>
            <p:cNvPicPr>
              <a:picLocks noChangeAspect="1"/>
            </p:cNvPicPr>
            <p:nvPr/>
          </p:nvPicPr>
          <p:blipFill>
            <a:blip r:embed="rId9">
              <a:alphaModFix amt="15000"/>
            </a:blip>
            <a:srcRect/>
            <a:stretch>
              <a:fillRect/>
            </a:stretch>
          </p:blipFill>
          <p:spPr>
            <a:xfrm>
              <a:off x="15201900" y="4521200"/>
              <a:ext cx="9169400" cy="9182100"/>
            </a:xfrm>
            <a:prstGeom prst="rect">
              <a:avLst/>
            </a:prstGeom>
          </p:spPr>
        </p:pic>
        <p:pic>
          <p:nvPicPr>
            <p:cNvPr id="3015" name="image 3015"/>
            <p:cNvPicPr>
              <a:picLocks noChangeAspect="1"/>
            </p:cNvPicPr>
            <p:nvPr/>
          </p:nvPicPr>
          <p:blipFill>
            <a:blip r:embed="rId10"/>
            <a:srcRect/>
            <a:stretch>
              <a:fillRect/>
            </a:stretch>
          </p:blipFill>
          <p:spPr>
            <a:xfrm>
              <a:off x="14947900" y="10223500"/>
              <a:ext cx="4051300" cy="3492500"/>
            </a:xfrm>
            <a:prstGeom prst="rect">
              <a:avLst/>
            </a:prstGeom>
          </p:spPr>
        </p:pic>
        <p:pic>
          <p:nvPicPr>
            <p:cNvPr id="3016" name="image 3016"/>
            <p:cNvPicPr>
              <a:picLocks noChangeAspect="1"/>
            </p:cNvPicPr>
            <p:nvPr/>
          </p:nvPicPr>
          <p:blipFill>
            <a:blip r:embed="rId11"/>
            <a:srcRect/>
            <a:stretch>
              <a:fillRect/>
            </a:stretch>
          </p:blipFill>
          <p:spPr>
            <a:xfrm>
              <a:off x="22174200" y="4864100"/>
              <a:ext cx="2222500" cy="2222500"/>
            </a:xfrm>
            <a:prstGeom prst="rect">
              <a:avLst/>
            </a:prstGeom>
          </p:spPr>
        </p:pic>
        <p:pic>
          <p:nvPicPr>
            <p:cNvPr id="3017" name="image 3017"/>
            <p:cNvPicPr>
              <a:picLocks noChangeAspect="1"/>
            </p:cNvPicPr>
            <p:nvPr/>
          </p:nvPicPr>
          <p:blipFill>
            <a:blip r:embed="rId12"/>
            <a:srcRect/>
            <a:stretch>
              <a:fillRect/>
            </a:stretch>
          </p:blipFill>
          <p:spPr>
            <a:xfrm>
              <a:off x="20713700" y="3162300"/>
              <a:ext cx="3670300" cy="3670300"/>
            </a:xfrm>
            <a:prstGeom prst="rect">
              <a:avLst/>
            </a:prstGeom>
          </p:spPr>
        </p:pic>
      </p:grpSp>
      <p:sp>
        <p:nvSpPr>
          <p:cNvPr id="20" name="Object 309"/>
          <p:cNvSpPr txBox="1"/>
          <p:nvPr/>
        </p:nvSpPr>
        <p:spPr>
          <a:xfrm>
            <a:off x="8074620" y="5114321"/>
            <a:ext cx="12493625" cy="1828800"/>
          </a:xfrm>
          <a:prstGeom prst="rect">
            <a:avLst/>
          </a:prstGeom>
        </p:spPr>
        <p:txBody>
          <a:bodyPr vert="horz" rtlCol="0" anchor="t" anchorCtr="0">
            <a:noAutofit/>
          </a:bodyPr>
          <a:lstStyle/>
          <a:p>
            <a:pPr algn="l">
              <a:lnSpc>
                <a:spcPct val="100000"/>
              </a:lnSpc>
            </a:pPr>
            <a:r>
              <a:rPr lang="zh-CN" altLang="en-US" sz="12000" b="0" i="0" dirty="0">
                <a:solidFill>
                  <a:srgbClr val="172D5B"/>
                </a:solidFill>
                <a:cs typeface="+mn-ea"/>
                <a:sym typeface="+mn-lt"/>
              </a:rPr>
              <a:t>项目完成情况</a:t>
            </a:r>
          </a:p>
        </p:txBody>
      </p:sp>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3"/>
                                        </p:tgtEl>
                                        <p:attrNameLst>
                                          <p:attrName>style.visibility</p:attrName>
                                        </p:attrNameLst>
                                      </p:cBhvr>
                                      <p:to>
                                        <p:strVal val="visible"/>
                                      </p:to>
                                    </p:set>
                                    <p:animEffect transition="in" filter="wipe(down)">
                                      <p:cBhvr>
                                        <p:cTn id="7" dur="500"/>
                                        <p:tgtEl>
                                          <p:spTgt spid="30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012"/>
                                        </p:tgtEl>
                                        <p:attrNameLst>
                                          <p:attrName>style.visibility</p:attrName>
                                        </p:attrNameLst>
                                      </p:cBhvr>
                                      <p:to>
                                        <p:strVal val="visible"/>
                                      </p:to>
                                    </p:set>
                                    <p:animEffect transition="in" filter="wipe(down)">
                                      <p:cBhvr>
                                        <p:cTn id="12" dur="500"/>
                                        <p:tgtEl>
                                          <p:spTgt spid="30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01"/>
                                        </p:tgtEl>
                                        <p:attrNameLst>
                                          <p:attrName>style.visibility</p:attrName>
                                        </p:attrNameLst>
                                      </p:cBhvr>
                                      <p:to>
                                        <p:strVal val="visible"/>
                                      </p:to>
                                    </p:set>
                                    <p:animEffect transition="in" filter="wipe(down)">
                                      <p:cBhvr>
                                        <p:cTn id="17" dur="500"/>
                                        <p:tgtEl>
                                          <p:spTgt spid="30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02"/>
                                        </p:tgtEl>
                                        <p:attrNameLst>
                                          <p:attrName>style.visibility</p:attrName>
                                        </p:attrNameLst>
                                      </p:cBhvr>
                                      <p:to>
                                        <p:strVal val="visible"/>
                                      </p:to>
                                    </p:set>
                                    <p:animEffect transition="in" filter="wipe(down)">
                                      <p:cBhvr>
                                        <p:cTn id="22" dur="500"/>
                                        <p:tgtEl>
                                          <p:spTgt spid="302"/>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randombar(horizont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515950" y="13166924"/>
            <a:ext cx="1800200"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schemeClr val="bg1"/>
                </a:solidFill>
                <a:effectLst/>
                <a:uLnTx/>
                <a:uFillTx/>
              </a:rPr>
              <a:t>PPT</a:t>
            </a:r>
            <a:r>
              <a:rPr kumimoji="0" lang="zh-CN" altLang="en-US" sz="100" b="0" i="0" u="none" strike="noStrike" kern="0" cap="none" spc="0" normalizeH="0" baseline="0" noProof="0" dirty="0">
                <a:ln>
                  <a:noFill/>
                </a:ln>
                <a:solidFill>
                  <a:schemeClr val="bg1"/>
                </a:solidFill>
                <a:effectLst/>
                <a:uLnTx/>
                <a:uFillTx/>
              </a:rPr>
              <a:t>模板 </a:t>
            </a:r>
            <a:r>
              <a:rPr kumimoji="0" lang="en-US" altLang="zh-CN" sz="100" b="0" i="0" u="none" strike="noStrike" kern="0" cap="none" spc="0" normalizeH="0" baseline="0" noProof="0" dirty="0">
                <a:ln>
                  <a:noFill/>
                </a:ln>
                <a:solidFill>
                  <a:schemeClr val="bg1"/>
                </a:solidFill>
                <a:effectLst/>
                <a:uLnTx/>
                <a:uFillTx/>
              </a:rPr>
              <a:t>http://www.1ppt.com/moban/</a:t>
            </a:r>
            <a:r>
              <a:rPr kumimoji="0" lang="zh-CN" altLang="en-US" sz="100" b="0" i="0" u="none" strike="noStrike" kern="0" cap="none" spc="0" normalizeH="0" baseline="0" noProof="0" dirty="0">
                <a:ln>
                  <a:noFill/>
                </a:ln>
                <a:solidFill>
                  <a:schemeClr val="bg1"/>
                </a:solidFill>
                <a:effectLst/>
                <a:uLnTx/>
                <a:uFillTx/>
              </a:rPr>
              <a:t> </a:t>
            </a:r>
            <a:endParaRPr kumimoji="0" lang="en-US" altLang="zh-CN" sz="100" b="0" i="0" u="none" strike="noStrike" kern="0" cap="none" spc="0" normalizeH="0" baseline="0" noProof="0" dirty="0">
              <a:ln>
                <a:noFill/>
              </a:ln>
              <a:solidFill>
                <a:schemeClr val="bg1"/>
              </a:solidFill>
              <a:effectLst/>
              <a:uLnTx/>
              <a:uFillTx/>
            </a:endParaRPr>
          </a:p>
        </p:txBody>
      </p:sp>
      <p:pic>
        <p:nvPicPr>
          <p:cNvPr id="11" name="图片 10" descr="图片1"/>
          <p:cNvPicPr>
            <a:picLocks noChangeAspect="1"/>
          </p:cNvPicPr>
          <p:nvPr/>
        </p:nvPicPr>
        <p:blipFill>
          <a:blip r:embed="rId2"/>
          <a:stretch>
            <a:fillRect/>
          </a:stretch>
        </p:blipFill>
        <p:spPr>
          <a:xfrm>
            <a:off x="0" y="5715"/>
            <a:ext cx="24384635" cy="13790295"/>
          </a:xfrm>
          <a:prstGeom prst="rect">
            <a:avLst/>
          </a:prstGeom>
        </p:spPr>
      </p:pic>
      <p:pic>
        <p:nvPicPr>
          <p:cNvPr id="806" name="image 806"/>
          <p:cNvPicPr>
            <a:picLocks noChangeAspect="1"/>
          </p:cNvPicPr>
          <p:nvPr/>
        </p:nvPicPr>
        <p:blipFill>
          <a:blip r:embed="rId3"/>
          <a:srcRect/>
          <a:stretch>
            <a:fillRect/>
          </a:stretch>
        </p:blipFill>
        <p:spPr>
          <a:xfrm>
            <a:off x="2565400" y="6210300"/>
            <a:ext cx="5219700" cy="76200"/>
          </a:xfrm>
          <a:prstGeom prst="rect">
            <a:avLst/>
          </a:prstGeom>
        </p:spPr>
      </p:pic>
      <p:sp>
        <p:nvSpPr>
          <p:cNvPr id="807" name="Object 807"/>
          <p:cNvSpPr txBox="1"/>
          <p:nvPr/>
        </p:nvSpPr>
        <p:spPr>
          <a:xfrm>
            <a:off x="2496185" y="6562090"/>
            <a:ext cx="5575300" cy="3706495"/>
          </a:xfrm>
          <a:prstGeom prst="rect">
            <a:avLst/>
          </a:prstGeom>
        </p:spPr>
        <p:txBody>
          <a:bodyPr vert="horz" rtlCol="0" anchor="t" anchorCtr="0">
            <a:noAutofit/>
          </a:bodyPr>
          <a:lstStyle/>
          <a:p>
            <a:pPr>
              <a:lnSpc>
                <a:spcPct val="129000"/>
              </a:lnSpc>
            </a:pPr>
            <a:r>
              <a:rPr lang="zh-CN" altLang="en-US" sz="3200" dirty="0">
                <a:solidFill>
                  <a:srgbClr val="262626"/>
                </a:solidFill>
                <a:cs typeface="+mn-ea"/>
                <a:sym typeface="+mn-lt"/>
              </a:rPr>
              <a:t>需求规格及使用说明书</a:t>
            </a:r>
            <a:endParaRPr lang="en-US" altLang="zh-CN" sz="3200" dirty="0">
              <a:solidFill>
                <a:srgbClr val="262626"/>
              </a:solidFill>
              <a:cs typeface="+mn-ea"/>
              <a:sym typeface="+mn-lt"/>
            </a:endParaRPr>
          </a:p>
          <a:p>
            <a:pPr>
              <a:lnSpc>
                <a:spcPct val="129000"/>
              </a:lnSpc>
            </a:pPr>
            <a:r>
              <a:rPr lang="zh-CN" altLang="en-US" sz="3200" b="0" i="0" dirty="0">
                <a:solidFill>
                  <a:srgbClr val="262626"/>
                </a:solidFill>
                <a:cs typeface="+mn-ea"/>
                <a:sym typeface="+mn-lt"/>
              </a:rPr>
              <a:t>概要设计文档</a:t>
            </a:r>
            <a:endParaRPr lang="en-US" altLang="zh-CN" sz="3200" b="0" i="0" dirty="0">
              <a:solidFill>
                <a:srgbClr val="262626"/>
              </a:solidFill>
              <a:cs typeface="+mn-ea"/>
              <a:sym typeface="+mn-lt"/>
            </a:endParaRPr>
          </a:p>
          <a:p>
            <a:pPr>
              <a:lnSpc>
                <a:spcPct val="129000"/>
              </a:lnSpc>
            </a:pPr>
            <a:r>
              <a:rPr lang="zh-CN" altLang="en-US" sz="3200" dirty="0">
                <a:solidFill>
                  <a:srgbClr val="262626"/>
                </a:solidFill>
                <a:cs typeface="+mn-ea"/>
                <a:sym typeface="+mn-lt"/>
              </a:rPr>
              <a:t>详细设计文档</a:t>
            </a:r>
            <a:endParaRPr lang="en-US" altLang="zh-CN" sz="3200" dirty="0">
              <a:solidFill>
                <a:srgbClr val="262626"/>
              </a:solidFill>
              <a:cs typeface="+mn-ea"/>
              <a:sym typeface="+mn-lt"/>
            </a:endParaRPr>
          </a:p>
          <a:p>
            <a:pPr>
              <a:lnSpc>
                <a:spcPct val="129000"/>
              </a:lnSpc>
            </a:pPr>
            <a:r>
              <a:rPr lang="zh-CN" altLang="en-US" sz="3200" b="0" i="0" dirty="0">
                <a:solidFill>
                  <a:srgbClr val="262626"/>
                </a:solidFill>
                <a:cs typeface="+mn-ea"/>
                <a:sym typeface="+mn-lt"/>
              </a:rPr>
              <a:t>项目结题答辩</a:t>
            </a:r>
            <a:r>
              <a:rPr lang="en-US" altLang="zh-CN" sz="3200" b="0" i="0" dirty="0">
                <a:solidFill>
                  <a:srgbClr val="262626"/>
                </a:solidFill>
                <a:cs typeface="+mn-ea"/>
                <a:sym typeface="+mn-lt"/>
              </a:rPr>
              <a:t>PPT</a:t>
            </a:r>
            <a:endParaRPr lang="zh-CN" sz="2900" b="0" i="0" dirty="0">
              <a:solidFill>
                <a:srgbClr val="262626"/>
              </a:solidFill>
              <a:cs typeface="+mn-ea"/>
              <a:sym typeface="+mn-lt"/>
            </a:endParaRPr>
          </a:p>
          <a:p>
            <a:pPr algn="l">
              <a:lnSpc>
                <a:spcPct val="112000"/>
              </a:lnSpc>
            </a:pPr>
            <a:endParaRPr lang="zh-CN" sz="2900" b="0" i="0" dirty="0">
              <a:solidFill>
                <a:srgbClr val="262626"/>
              </a:solidFill>
              <a:cs typeface="+mn-ea"/>
              <a:sym typeface="+mn-lt"/>
            </a:endParaRPr>
          </a:p>
        </p:txBody>
      </p:sp>
      <p:sp>
        <p:nvSpPr>
          <p:cNvPr id="8011" name="Object 8011"/>
          <p:cNvSpPr txBox="1"/>
          <p:nvPr/>
        </p:nvSpPr>
        <p:spPr>
          <a:xfrm>
            <a:off x="2447290" y="5258435"/>
            <a:ext cx="4458335" cy="635000"/>
          </a:xfrm>
          <a:prstGeom prst="rect">
            <a:avLst/>
          </a:prstGeom>
        </p:spPr>
        <p:txBody>
          <a:bodyPr vert="horz" rtlCol="0" anchor="t" anchorCtr="0">
            <a:noAutofit/>
          </a:bodyPr>
          <a:lstStyle/>
          <a:p>
            <a:pPr marL="12700">
              <a:lnSpc>
                <a:spcPct val="100000"/>
              </a:lnSpc>
              <a:spcBef>
                <a:spcPts val="1480"/>
              </a:spcBef>
            </a:pPr>
            <a:r>
              <a:rPr lang="zh-CN" altLang="en-US" sz="4400" dirty="0">
                <a:solidFill>
                  <a:srgbClr val="404040"/>
                </a:solidFill>
                <a:latin typeface="微软雅黑 Light" panose="020B0502040204020203" charset="-122"/>
                <a:cs typeface="微软雅黑 Light" panose="020B0502040204020203" charset="-122"/>
              </a:rPr>
              <a:t>相关文档撰写</a:t>
            </a:r>
            <a:endParaRPr lang="zh-CN" altLang="en-US" sz="4400" dirty="0">
              <a:latin typeface="微软雅黑 Light" panose="020B0502040204020203" charset="-122"/>
              <a:cs typeface="微软雅黑 Light" panose="020B0502040204020203" charset="-122"/>
            </a:endParaRPr>
          </a:p>
        </p:txBody>
      </p:sp>
      <p:pic>
        <p:nvPicPr>
          <p:cNvPr id="8013" name="image 8013"/>
          <p:cNvPicPr>
            <a:picLocks noChangeAspect="1"/>
          </p:cNvPicPr>
          <p:nvPr/>
        </p:nvPicPr>
        <p:blipFill>
          <a:blip r:embed="rId4"/>
          <a:srcRect/>
          <a:stretch>
            <a:fillRect/>
          </a:stretch>
        </p:blipFill>
        <p:spPr>
          <a:xfrm>
            <a:off x="16446500" y="6210300"/>
            <a:ext cx="5219700" cy="76200"/>
          </a:xfrm>
          <a:prstGeom prst="rect">
            <a:avLst/>
          </a:prstGeom>
        </p:spPr>
      </p:pic>
      <p:sp>
        <p:nvSpPr>
          <p:cNvPr id="8014" name="Object 8014"/>
          <p:cNvSpPr txBox="1"/>
          <p:nvPr/>
        </p:nvSpPr>
        <p:spPr>
          <a:xfrm>
            <a:off x="16403955" y="6550660"/>
            <a:ext cx="5105400" cy="3717925"/>
          </a:xfrm>
          <a:prstGeom prst="rect">
            <a:avLst/>
          </a:prstGeom>
        </p:spPr>
        <p:txBody>
          <a:bodyPr vert="horz" rtlCol="0" anchor="t" anchorCtr="0">
            <a:noAutofit/>
          </a:bodyPr>
          <a:lstStyle/>
          <a:p>
            <a:pPr marL="203200" indent="-172720">
              <a:spcBef>
                <a:spcPts val="535"/>
              </a:spcBef>
              <a:buFont typeface="Arial" panose="020B0604020202020204"/>
              <a:buChar char="•"/>
              <a:tabLst>
                <a:tab pos="203835" algn="l"/>
              </a:tabLst>
            </a:pPr>
            <a:r>
              <a:rPr lang="zh-CN" altLang="en-US" sz="3200" dirty="0">
                <a:solidFill>
                  <a:srgbClr val="444444"/>
                </a:solidFill>
                <a:latin typeface="微软雅黑 Light" panose="020B0502040204020203" charset="-122"/>
                <a:cs typeface="微软雅黑 Light" panose="020B0502040204020203" charset="-122"/>
              </a:rPr>
              <a:t>变化检测算法</a:t>
            </a:r>
            <a:endParaRPr lang="en-US" altLang="zh-CN" sz="3200" dirty="0">
              <a:solidFill>
                <a:srgbClr val="444444"/>
              </a:solidFill>
              <a:latin typeface="微软雅黑 Light" panose="020B0502040204020203" charset="-122"/>
              <a:cs typeface="微软雅黑 Light" panose="020B0502040204020203" charset="-122"/>
            </a:endParaRPr>
          </a:p>
          <a:p>
            <a:pPr marL="203200" indent="-172720">
              <a:lnSpc>
                <a:spcPct val="100000"/>
              </a:lnSpc>
              <a:spcBef>
                <a:spcPts val="535"/>
              </a:spcBef>
              <a:buFont typeface="Arial" panose="020B0604020202020204"/>
              <a:buChar char="•"/>
              <a:tabLst>
                <a:tab pos="203835" algn="l"/>
              </a:tabLst>
            </a:pPr>
            <a:r>
              <a:rPr lang="zh-CN" altLang="en-US" sz="3200" dirty="0">
                <a:solidFill>
                  <a:srgbClr val="444444"/>
                </a:solidFill>
                <a:latin typeface="微软雅黑 Light" panose="020B0502040204020203" charset="-122"/>
                <a:cs typeface="微软雅黑 Light" panose="020B0502040204020203" charset="-122"/>
              </a:rPr>
              <a:t>前后端分离开发</a:t>
            </a:r>
            <a:endParaRPr lang="zh-CN" altLang="en-US" sz="3200" dirty="0">
              <a:latin typeface="微软雅黑 Light" panose="020B0502040204020203" charset="-122"/>
              <a:cs typeface="微软雅黑 Light" panose="020B0502040204020203" charset="-122"/>
            </a:endParaRPr>
          </a:p>
          <a:p>
            <a:pPr marL="203200" marR="269240" indent="-172720">
              <a:lnSpc>
                <a:spcPct val="100000"/>
              </a:lnSpc>
              <a:buFont typeface="Arial" panose="020B0604020202020204"/>
              <a:buChar char="•"/>
              <a:tabLst>
                <a:tab pos="203835" algn="l"/>
              </a:tabLst>
            </a:pPr>
            <a:r>
              <a:rPr lang="zh-CN" altLang="en-US" sz="3200" dirty="0">
                <a:solidFill>
                  <a:srgbClr val="444444"/>
                </a:solidFill>
                <a:latin typeface="微软雅黑 Light" panose="020B0502040204020203" charset="-122"/>
                <a:cs typeface="微软雅黑 Light" panose="020B0502040204020203" charset="-122"/>
              </a:rPr>
              <a:t>模型搭建、训练、 调优</a:t>
            </a:r>
            <a:endParaRPr lang="en-US" altLang="zh-CN" sz="3200" dirty="0">
              <a:solidFill>
                <a:srgbClr val="444444"/>
              </a:solidFill>
              <a:latin typeface="微软雅黑 Light" panose="020B0502040204020203" charset="-122"/>
              <a:cs typeface="微软雅黑 Light" panose="020B0502040204020203" charset="-122"/>
            </a:endParaRPr>
          </a:p>
          <a:p>
            <a:pPr algn="l">
              <a:lnSpc>
                <a:spcPct val="112000"/>
              </a:lnSpc>
            </a:pPr>
            <a:endParaRPr lang="zh-CN" sz="2900" b="0" i="0" dirty="0">
              <a:solidFill>
                <a:srgbClr val="262626"/>
              </a:solidFill>
              <a:cs typeface="+mn-ea"/>
              <a:sym typeface="+mn-lt"/>
            </a:endParaRPr>
          </a:p>
        </p:txBody>
      </p:sp>
      <p:sp>
        <p:nvSpPr>
          <p:cNvPr id="8016" name="Object 8016"/>
          <p:cNvSpPr txBox="1"/>
          <p:nvPr/>
        </p:nvSpPr>
        <p:spPr>
          <a:xfrm>
            <a:off x="16362045" y="5260975"/>
            <a:ext cx="5456555" cy="635000"/>
          </a:xfrm>
          <a:prstGeom prst="rect">
            <a:avLst/>
          </a:prstGeom>
        </p:spPr>
        <p:txBody>
          <a:bodyPr vert="horz" rtlCol="0" anchor="t" anchorCtr="0">
            <a:noAutofit/>
          </a:bodyPr>
          <a:lstStyle/>
          <a:p>
            <a:pPr marL="12700">
              <a:lnSpc>
                <a:spcPct val="100000"/>
              </a:lnSpc>
              <a:spcBef>
                <a:spcPts val="840"/>
              </a:spcBef>
            </a:pPr>
            <a:r>
              <a:rPr lang="zh-CN" altLang="en-US" sz="4400" dirty="0">
                <a:solidFill>
                  <a:srgbClr val="404040"/>
                </a:solidFill>
                <a:latin typeface="微软雅黑 Light" panose="020B0502040204020203" charset="-122"/>
                <a:cs typeface="微软雅黑 Light" panose="020B0502040204020203" charset="-122"/>
              </a:rPr>
              <a:t>代码编写与</a:t>
            </a:r>
            <a:r>
              <a:rPr lang="zh-CN" altLang="en-US" sz="4400" spc="-5" dirty="0">
                <a:solidFill>
                  <a:srgbClr val="404040"/>
                </a:solidFill>
                <a:latin typeface="微软雅黑 Light" panose="020B0502040204020203" charset="-122"/>
                <a:cs typeface="微软雅黑 Light" panose="020B0502040204020203" charset="-122"/>
              </a:rPr>
              <a:t>调试</a:t>
            </a:r>
            <a:endParaRPr lang="zh-CN" altLang="en-US" sz="4400" dirty="0">
              <a:latin typeface="微软雅黑 Light" panose="020B0502040204020203" charset="-122"/>
              <a:cs typeface="微软雅黑 Light" panose="020B0502040204020203" charset="-122"/>
            </a:endParaRPr>
          </a:p>
        </p:txBody>
      </p:sp>
      <p:pic>
        <p:nvPicPr>
          <p:cNvPr id="8018" name="image 8018"/>
          <p:cNvPicPr>
            <a:picLocks noChangeAspect="1"/>
          </p:cNvPicPr>
          <p:nvPr/>
        </p:nvPicPr>
        <p:blipFill>
          <a:blip r:embed="rId5"/>
          <a:srcRect/>
          <a:stretch>
            <a:fillRect/>
          </a:stretch>
        </p:blipFill>
        <p:spPr>
          <a:xfrm>
            <a:off x="10121900" y="10604500"/>
            <a:ext cx="4152900" cy="76200"/>
          </a:xfrm>
          <a:prstGeom prst="rect">
            <a:avLst/>
          </a:prstGeom>
        </p:spPr>
      </p:pic>
      <p:sp>
        <p:nvSpPr>
          <p:cNvPr id="8019" name="Object 8019"/>
          <p:cNvSpPr txBox="1"/>
          <p:nvPr/>
        </p:nvSpPr>
        <p:spPr>
          <a:xfrm>
            <a:off x="10020300" y="10807065"/>
            <a:ext cx="4749800" cy="444500"/>
          </a:xfrm>
          <a:prstGeom prst="rect">
            <a:avLst/>
          </a:prstGeom>
        </p:spPr>
        <p:txBody>
          <a:bodyPr vert="horz" rtlCol="0" anchor="t" anchorCtr="0">
            <a:noAutofit/>
          </a:bodyPr>
          <a:lstStyle/>
          <a:p>
            <a:pPr marL="184785" indent="-172720">
              <a:lnSpc>
                <a:spcPct val="100000"/>
              </a:lnSpc>
              <a:spcBef>
                <a:spcPts val="645"/>
              </a:spcBef>
              <a:buFont typeface="Arial" panose="020B0604020202020204"/>
              <a:buChar char="•"/>
              <a:tabLst>
                <a:tab pos="185420" algn="l"/>
              </a:tabLst>
            </a:pPr>
            <a:r>
              <a:rPr lang="zh-CN" altLang="en-US" sz="3200" dirty="0">
                <a:solidFill>
                  <a:srgbClr val="444444"/>
                </a:solidFill>
                <a:latin typeface="微软雅黑 Light" panose="020B0502040204020203" charset="-122"/>
                <a:cs typeface="微软雅黑 Light" panose="020B0502040204020203" charset="-122"/>
              </a:rPr>
              <a:t>黑盒测试</a:t>
            </a:r>
            <a:endParaRPr lang="zh-CN" altLang="en-US" sz="3200" dirty="0">
              <a:latin typeface="微软雅黑 Light" panose="020B0502040204020203" charset="-122"/>
              <a:cs typeface="微软雅黑 Light" panose="020B0502040204020203" charset="-122"/>
            </a:endParaRPr>
          </a:p>
          <a:p>
            <a:pPr marL="184785" indent="-172720">
              <a:lnSpc>
                <a:spcPct val="100000"/>
              </a:lnSpc>
              <a:buFont typeface="Arial" panose="020B0604020202020204"/>
              <a:buChar char="•"/>
              <a:tabLst>
                <a:tab pos="185420" algn="l"/>
              </a:tabLst>
            </a:pPr>
            <a:r>
              <a:rPr lang="zh-CN" altLang="en-US" sz="3200" dirty="0">
                <a:solidFill>
                  <a:srgbClr val="444444"/>
                </a:solidFill>
                <a:latin typeface="微软雅黑 Light" panose="020B0502040204020203" charset="-122"/>
                <a:cs typeface="微软雅黑 Light" panose="020B0502040204020203" charset="-122"/>
              </a:rPr>
              <a:t>白盒测试</a:t>
            </a:r>
            <a:endParaRPr lang="zh-CN" altLang="en-US" sz="3200" dirty="0">
              <a:latin typeface="微软雅黑 Light" panose="020B0502040204020203" charset="-122"/>
              <a:cs typeface="微软雅黑 Light" panose="020B0502040204020203" charset="-122"/>
            </a:endParaRPr>
          </a:p>
        </p:txBody>
      </p:sp>
      <p:sp>
        <p:nvSpPr>
          <p:cNvPr id="8020" name="Object 8020"/>
          <p:cNvSpPr txBox="1"/>
          <p:nvPr/>
        </p:nvSpPr>
        <p:spPr>
          <a:xfrm>
            <a:off x="10161270" y="9812150"/>
            <a:ext cx="4152899" cy="635000"/>
          </a:xfrm>
          <a:prstGeom prst="rect">
            <a:avLst/>
          </a:prstGeom>
        </p:spPr>
        <p:txBody>
          <a:bodyPr vert="horz" rtlCol="0" anchor="t" anchorCtr="0">
            <a:noAutofit/>
          </a:bodyPr>
          <a:lstStyle/>
          <a:p>
            <a:pPr marL="15240">
              <a:lnSpc>
                <a:spcPct val="100000"/>
              </a:lnSpc>
              <a:spcBef>
                <a:spcPts val="990"/>
              </a:spcBef>
            </a:pPr>
            <a:r>
              <a:rPr lang="zh-CN" altLang="en-US" sz="4400" dirty="0">
                <a:solidFill>
                  <a:srgbClr val="404040"/>
                </a:solidFill>
                <a:latin typeface="微软雅黑 Light" panose="020B0502040204020203" charset="-122"/>
                <a:cs typeface="微软雅黑 Light" panose="020B0502040204020203" charset="-122"/>
              </a:rPr>
              <a:t>项目测试与</a:t>
            </a:r>
            <a:r>
              <a:rPr lang="zh-CN" altLang="en-US" sz="4400" spc="-5" dirty="0">
                <a:solidFill>
                  <a:srgbClr val="404040"/>
                </a:solidFill>
                <a:latin typeface="微软雅黑 Light" panose="020B0502040204020203" charset="-122"/>
                <a:cs typeface="微软雅黑 Light" panose="020B0502040204020203" charset="-122"/>
              </a:rPr>
              <a:t>验收</a:t>
            </a:r>
            <a:endParaRPr lang="zh-CN" altLang="en-US" sz="4400" dirty="0">
              <a:latin typeface="微软雅黑 Light" panose="020B0502040204020203" charset="-122"/>
              <a:cs typeface="微软雅黑 Light" panose="020B0502040204020203" charset="-122"/>
            </a:endParaRPr>
          </a:p>
        </p:txBody>
      </p:sp>
      <p:grpSp>
        <p:nvGrpSpPr>
          <p:cNvPr id="8021" name="组合 8021"/>
          <p:cNvGrpSpPr/>
          <p:nvPr/>
        </p:nvGrpSpPr>
        <p:grpSpPr>
          <a:xfrm>
            <a:off x="8788400" y="3644900"/>
            <a:ext cx="6794500" cy="5499100"/>
            <a:chOff x="8788400" y="3644900"/>
            <a:chExt cx="6794500" cy="5499100"/>
          </a:xfrm>
        </p:grpSpPr>
        <p:pic>
          <p:nvPicPr>
            <p:cNvPr id="8022" name="image 8022"/>
            <p:cNvPicPr>
              <a:picLocks noChangeAspect="1"/>
            </p:cNvPicPr>
            <p:nvPr/>
          </p:nvPicPr>
          <p:blipFill>
            <a:blip r:embed="rId6"/>
            <a:srcRect/>
            <a:stretch>
              <a:fillRect/>
            </a:stretch>
          </p:blipFill>
          <p:spPr>
            <a:xfrm>
              <a:off x="8940800" y="7848600"/>
              <a:ext cx="6489700" cy="1295400"/>
            </a:xfrm>
            <a:prstGeom prst="rect">
              <a:avLst/>
            </a:prstGeom>
          </p:spPr>
        </p:pic>
        <p:pic>
          <p:nvPicPr>
            <p:cNvPr id="8023" name="image 8023"/>
            <p:cNvPicPr>
              <a:picLocks noChangeAspect="1"/>
            </p:cNvPicPr>
            <p:nvPr/>
          </p:nvPicPr>
          <p:blipFill>
            <a:blip r:embed="rId7"/>
            <a:srcRect/>
            <a:stretch>
              <a:fillRect/>
            </a:stretch>
          </p:blipFill>
          <p:spPr>
            <a:xfrm>
              <a:off x="12268200" y="3644900"/>
              <a:ext cx="3314700" cy="5283200"/>
            </a:xfrm>
            <a:prstGeom prst="rect">
              <a:avLst/>
            </a:prstGeom>
          </p:spPr>
        </p:pic>
        <p:pic>
          <p:nvPicPr>
            <p:cNvPr id="8024" name="image 8024"/>
            <p:cNvPicPr>
              <a:picLocks noChangeAspect="1"/>
            </p:cNvPicPr>
            <p:nvPr/>
          </p:nvPicPr>
          <p:blipFill>
            <a:blip r:embed="rId8"/>
            <a:srcRect/>
            <a:stretch>
              <a:fillRect/>
            </a:stretch>
          </p:blipFill>
          <p:spPr>
            <a:xfrm>
              <a:off x="8788400" y="3644900"/>
              <a:ext cx="3314700" cy="5283200"/>
            </a:xfrm>
            <a:prstGeom prst="rect">
              <a:avLst/>
            </a:prstGeom>
          </p:spPr>
        </p:pic>
        <p:pic>
          <p:nvPicPr>
            <p:cNvPr id="8025" name="image 8025"/>
            <p:cNvPicPr>
              <a:picLocks noChangeAspect="1"/>
            </p:cNvPicPr>
            <p:nvPr/>
          </p:nvPicPr>
          <p:blipFill>
            <a:blip r:embed="rId9"/>
            <a:srcRect/>
            <a:stretch>
              <a:fillRect/>
            </a:stretch>
          </p:blipFill>
          <p:spPr>
            <a:xfrm>
              <a:off x="8940800" y="7988300"/>
              <a:ext cx="6489700" cy="1155700"/>
            </a:xfrm>
            <a:prstGeom prst="rect">
              <a:avLst/>
            </a:prstGeom>
          </p:spPr>
        </p:pic>
        <p:pic>
          <p:nvPicPr>
            <p:cNvPr id="8026" name="image 8026"/>
            <p:cNvPicPr>
              <a:picLocks noChangeAspect="1"/>
            </p:cNvPicPr>
            <p:nvPr/>
          </p:nvPicPr>
          <p:blipFill>
            <a:blip r:embed="rId10"/>
            <a:srcRect/>
            <a:stretch>
              <a:fillRect/>
            </a:stretch>
          </p:blipFill>
          <p:spPr>
            <a:xfrm>
              <a:off x="12268200" y="3644900"/>
              <a:ext cx="3314700" cy="5283200"/>
            </a:xfrm>
            <a:prstGeom prst="rect">
              <a:avLst/>
            </a:prstGeom>
          </p:spPr>
        </p:pic>
        <p:pic>
          <p:nvPicPr>
            <p:cNvPr id="8027" name="image 8027"/>
            <p:cNvPicPr>
              <a:picLocks noChangeAspect="1"/>
            </p:cNvPicPr>
            <p:nvPr/>
          </p:nvPicPr>
          <p:blipFill>
            <a:blip r:embed="rId11"/>
            <a:srcRect/>
            <a:stretch>
              <a:fillRect/>
            </a:stretch>
          </p:blipFill>
          <p:spPr>
            <a:xfrm>
              <a:off x="8788400" y="3644900"/>
              <a:ext cx="3314700" cy="5283200"/>
            </a:xfrm>
            <a:prstGeom prst="rect">
              <a:avLst/>
            </a:prstGeom>
          </p:spPr>
        </p:pic>
        <p:sp>
          <p:nvSpPr>
            <p:cNvPr id="8028" name="Object 8028"/>
            <p:cNvSpPr txBox="1"/>
            <p:nvPr/>
          </p:nvSpPr>
          <p:spPr>
            <a:xfrm>
              <a:off x="10445750" y="5906177"/>
              <a:ext cx="1181100" cy="787399"/>
            </a:xfrm>
            <a:prstGeom prst="rect">
              <a:avLst/>
            </a:prstGeom>
          </p:spPr>
          <p:txBody>
            <a:bodyPr vert="horz" rtlCol="0" anchor="t" anchorCtr="0">
              <a:noAutofit/>
            </a:bodyPr>
            <a:lstStyle/>
            <a:p>
              <a:pPr algn="ctr">
                <a:lnSpc>
                  <a:spcPct val="100000"/>
                </a:lnSpc>
              </a:pPr>
              <a:r>
                <a:rPr lang="zh-CN" sz="5200" b="0" i="0" dirty="0">
                  <a:solidFill>
                    <a:srgbClr val="FFFFFF"/>
                  </a:solidFill>
                  <a:cs typeface="+mn-ea"/>
                  <a:sym typeface="+mn-lt"/>
                </a:rPr>
                <a:t>01</a:t>
              </a:r>
              <a:endParaRPr lang="zh-CN" altLang="en-US">
                <a:cs typeface="+mn-ea"/>
                <a:sym typeface="+mn-lt"/>
              </a:endParaRPr>
            </a:p>
          </p:txBody>
        </p:sp>
        <p:sp>
          <p:nvSpPr>
            <p:cNvPr id="8029" name="Object 8029"/>
            <p:cNvSpPr txBox="1"/>
            <p:nvPr/>
          </p:nvSpPr>
          <p:spPr>
            <a:xfrm>
              <a:off x="12685712" y="5906177"/>
              <a:ext cx="1206500" cy="787399"/>
            </a:xfrm>
            <a:prstGeom prst="rect">
              <a:avLst/>
            </a:prstGeom>
          </p:spPr>
          <p:txBody>
            <a:bodyPr vert="horz" rtlCol="0" anchor="t" anchorCtr="0">
              <a:noAutofit/>
            </a:bodyPr>
            <a:lstStyle/>
            <a:p>
              <a:pPr algn="ctr">
                <a:lnSpc>
                  <a:spcPct val="100000"/>
                </a:lnSpc>
              </a:pPr>
              <a:r>
                <a:rPr lang="zh-CN" sz="5200" b="0" i="0" dirty="0">
                  <a:solidFill>
                    <a:srgbClr val="FFFFFF"/>
                  </a:solidFill>
                  <a:cs typeface="+mn-ea"/>
                  <a:sym typeface="+mn-lt"/>
                </a:rPr>
                <a:t>02</a:t>
              </a:r>
              <a:endParaRPr lang="zh-CN" altLang="en-US">
                <a:cs typeface="+mn-ea"/>
                <a:sym typeface="+mn-lt"/>
              </a:endParaRPr>
            </a:p>
          </p:txBody>
        </p:sp>
        <p:sp>
          <p:nvSpPr>
            <p:cNvPr id="8030" name="Object 8030"/>
            <p:cNvSpPr txBox="1"/>
            <p:nvPr/>
          </p:nvSpPr>
          <p:spPr>
            <a:xfrm>
              <a:off x="11521599" y="8026400"/>
              <a:ext cx="1340800" cy="787399"/>
            </a:xfrm>
            <a:prstGeom prst="rect">
              <a:avLst/>
            </a:prstGeom>
          </p:spPr>
          <p:txBody>
            <a:bodyPr vert="horz" rtlCol="0" anchor="t" anchorCtr="0">
              <a:noAutofit/>
            </a:bodyPr>
            <a:lstStyle/>
            <a:p>
              <a:pPr algn="ctr">
                <a:lnSpc>
                  <a:spcPct val="100000"/>
                </a:lnSpc>
              </a:pPr>
              <a:r>
                <a:rPr lang="zh-CN" sz="5200" b="0" i="0" dirty="0">
                  <a:solidFill>
                    <a:srgbClr val="FFFFFF"/>
                  </a:solidFill>
                  <a:cs typeface="+mn-ea"/>
                  <a:sym typeface="+mn-lt"/>
                </a:rPr>
                <a:t>03</a:t>
              </a:r>
              <a:endParaRPr lang="zh-CN" altLang="en-US">
                <a:cs typeface="+mn-ea"/>
                <a:sym typeface="+mn-lt"/>
              </a:endParaRPr>
            </a:p>
          </p:txBody>
        </p:sp>
      </p:grpSp>
      <p:grpSp>
        <p:nvGrpSpPr>
          <p:cNvPr id="4018" name="组合 4018"/>
          <p:cNvGrpSpPr/>
          <p:nvPr/>
        </p:nvGrpSpPr>
        <p:grpSpPr>
          <a:xfrm>
            <a:off x="787400" y="610366"/>
            <a:ext cx="10987833" cy="951734"/>
            <a:chOff x="787400" y="610366"/>
            <a:chExt cx="10987833" cy="951734"/>
          </a:xfrm>
        </p:grpSpPr>
        <p:pic>
          <p:nvPicPr>
            <p:cNvPr id="4019" name="image 4019"/>
            <p:cNvPicPr>
              <a:picLocks noChangeAspect="1"/>
            </p:cNvPicPr>
            <p:nvPr/>
          </p:nvPicPr>
          <p:blipFill>
            <a:blip r:embed="rId12"/>
            <a:srcRect/>
            <a:stretch>
              <a:fillRect/>
            </a:stretch>
          </p:blipFill>
          <p:spPr>
            <a:xfrm>
              <a:off x="787400" y="673100"/>
              <a:ext cx="800100" cy="800100"/>
            </a:xfrm>
            <a:prstGeom prst="rect">
              <a:avLst/>
            </a:prstGeom>
          </p:spPr>
        </p:pic>
        <p:pic>
          <p:nvPicPr>
            <p:cNvPr id="4020" name="image 4020"/>
            <p:cNvPicPr>
              <a:picLocks noChangeAspect="1"/>
            </p:cNvPicPr>
            <p:nvPr/>
          </p:nvPicPr>
          <p:blipFill>
            <a:blip r:embed="rId13"/>
            <a:srcRect/>
            <a:stretch>
              <a:fillRect/>
            </a:stretch>
          </p:blipFill>
          <p:spPr>
            <a:xfrm>
              <a:off x="1181100" y="1092200"/>
              <a:ext cx="469900" cy="469900"/>
            </a:xfrm>
            <a:prstGeom prst="rect">
              <a:avLst/>
            </a:prstGeom>
          </p:spPr>
        </p:pic>
        <p:sp>
          <p:nvSpPr>
            <p:cNvPr id="4021" name="Object 4021"/>
            <p:cNvSpPr txBox="1"/>
            <p:nvPr/>
          </p:nvSpPr>
          <p:spPr>
            <a:xfrm>
              <a:off x="1790303" y="610366"/>
              <a:ext cx="9984930" cy="889000"/>
            </a:xfrm>
            <a:prstGeom prst="rect">
              <a:avLst/>
            </a:prstGeom>
          </p:spPr>
          <p:txBody>
            <a:bodyPr vert="horz" rtlCol="0" anchor="t" anchorCtr="0">
              <a:noAutofit/>
            </a:bodyPr>
            <a:lstStyle/>
            <a:p>
              <a:pPr algn="l">
                <a:lnSpc>
                  <a:spcPct val="100000"/>
                </a:lnSpc>
              </a:pPr>
              <a:r>
                <a:rPr lang="zh-CN" altLang="en-US" sz="5800" b="0" i="0" dirty="0">
                  <a:solidFill>
                    <a:srgbClr val="262626"/>
                  </a:solidFill>
                  <a:cs typeface="+mn-ea"/>
                  <a:sym typeface="+mn-lt"/>
                </a:rPr>
                <a:t>项目完成情况</a:t>
              </a:r>
              <a:r>
                <a:rPr lang="en-US" altLang="zh-CN" sz="5800" b="0" i="0" dirty="0">
                  <a:solidFill>
                    <a:srgbClr val="262626"/>
                  </a:solidFill>
                  <a:cs typeface="+mn-ea"/>
                  <a:sym typeface="+mn-lt"/>
                </a:rPr>
                <a:t>—</a:t>
              </a:r>
              <a:r>
                <a:rPr lang="zh-CN" altLang="en-US" sz="5800" b="0" i="0" dirty="0">
                  <a:solidFill>
                    <a:srgbClr val="262626"/>
                  </a:solidFill>
                  <a:cs typeface="+mn-ea"/>
                  <a:sym typeface="+mn-lt"/>
                </a:rPr>
                <a:t>项目实现总况</a:t>
              </a:r>
            </a:p>
          </p:txBody>
        </p:sp>
      </p:grpSp>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18"/>
                                        </p:tgtEl>
                                        <p:attrNameLst>
                                          <p:attrName>style.visibility</p:attrName>
                                        </p:attrNameLst>
                                      </p:cBhvr>
                                      <p:to>
                                        <p:strVal val="visible"/>
                                      </p:to>
                                    </p:set>
                                    <p:animEffect transition="in" filter="wipe(down)">
                                      <p:cBhvr>
                                        <p:cTn id="7" dur="500"/>
                                        <p:tgtEl>
                                          <p:spTgt spid="4018"/>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8021"/>
                                        </p:tgtEl>
                                        <p:attrNameLst>
                                          <p:attrName>style.visibility</p:attrName>
                                        </p:attrNameLst>
                                      </p:cBhvr>
                                      <p:to>
                                        <p:strVal val="visible"/>
                                      </p:to>
                                    </p:set>
                                    <p:anim calcmode="lin" valueType="num">
                                      <p:cBhvr>
                                        <p:cTn id="12" dur="1000" fill="hold"/>
                                        <p:tgtEl>
                                          <p:spTgt spid="8021"/>
                                        </p:tgtEl>
                                        <p:attrNameLst>
                                          <p:attrName>ppt_w</p:attrName>
                                        </p:attrNameLst>
                                      </p:cBhvr>
                                      <p:tavLst>
                                        <p:tav tm="0">
                                          <p:val>
                                            <p:fltVal val="0"/>
                                          </p:val>
                                        </p:tav>
                                        <p:tav tm="100000">
                                          <p:val>
                                            <p:strVal val="#ppt_w"/>
                                          </p:val>
                                        </p:tav>
                                      </p:tavLst>
                                    </p:anim>
                                    <p:anim calcmode="lin" valueType="num">
                                      <p:cBhvr>
                                        <p:cTn id="13" dur="1000" fill="hold"/>
                                        <p:tgtEl>
                                          <p:spTgt spid="8021"/>
                                        </p:tgtEl>
                                        <p:attrNameLst>
                                          <p:attrName>ppt_h</p:attrName>
                                        </p:attrNameLst>
                                      </p:cBhvr>
                                      <p:tavLst>
                                        <p:tav tm="0">
                                          <p:val>
                                            <p:fltVal val="0"/>
                                          </p:val>
                                        </p:tav>
                                        <p:tav tm="100000">
                                          <p:val>
                                            <p:strVal val="#ppt_h"/>
                                          </p:val>
                                        </p:tav>
                                      </p:tavLst>
                                    </p:anim>
                                    <p:anim calcmode="lin" valueType="num">
                                      <p:cBhvr>
                                        <p:cTn id="14" dur="1000" fill="hold"/>
                                        <p:tgtEl>
                                          <p:spTgt spid="8021"/>
                                        </p:tgtEl>
                                        <p:attrNameLst>
                                          <p:attrName>style.rotation</p:attrName>
                                        </p:attrNameLst>
                                      </p:cBhvr>
                                      <p:tavLst>
                                        <p:tav tm="0">
                                          <p:val>
                                            <p:fltVal val="90"/>
                                          </p:val>
                                        </p:tav>
                                        <p:tav tm="100000">
                                          <p:val>
                                            <p:fltVal val="0"/>
                                          </p:val>
                                        </p:tav>
                                      </p:tavLst>
                                    </p:anim>
                                    <p:animEffect transition="in" filter="fade">
                                      <p:cBhvr>
                                        <p:cTn id="15" dur="1000"/>
                                        <p:tgtEl>
                                          <p:spTgt spid="802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8013"/>
                                        </p:tgtEl>
                                        <p:attrNameLst>
                                          <p:attrName>style.visibility</p:attrName>
                                        </p:attrNameLst>
                                      </p:cBhvr>
                                      <p:to>
                                        <p:strVal val="visible"/>
                                      </p:to>
                                    </p:set>
                                    <p:animEffect transition="in" filter="wipe(down)">
                                      <p:cBhvr>
                                        <p:cTn id="20" dur="500"/>
                                        <p:tgtEl>
                                          <p:spTgt spid="8013"/>
                                        </p:tgtEl>
                                      </p:cBhvr>
                                    </p:animEffect>
                                  </p:childTnLst>
                                </p:cTn>
                              </p:par>
                              <p:par>
                                <p:cTn id="21" presetID="22" presetClass="entr" presetSubtype="4" fill="hold" nodeType="withEffect">
                                  <p:stCondLst>
                                    <p:cond delay="0"/>
                                  </p:stCondLst>
                                  <p:childTnLst>
                                    <p:set>
                                      <p:cBhvr>
                                        <p:cTn id="22" dur="1" fill="hold">
                                          <p:stCondLst>
                                            <p:cond delay="0"/>
                                          </p:stCondLst>
                                        </p:cTn>
                                        <p:tgtEl>
                                          <p:spTgt spid="8018"/>
                                        </p:tgtEl>
                                        <p:attrNameLst>
                                          <p:attrName>style.visibility</p:attrName>
                                        </p:attrNameLst>
                                      </p:cBhvr>
                                      <p:to>
                                        <p:strVal val="visible"/>
                                      </p:to>
                                    </p:set>
                                    <p:animEffect transition="in" filter="wipe(down)">
                                      <p:cBhvr>
                                        <p:cTn id="23" dur="500"/>
                                        <p:tgtEl>
                                          <p:spTgt spid="8018"/>
                                        </p:tgtEl>
                                      </p:cBhvr>
                                    </p:animEffect>
                                  </p:childTnLst>
                                </p:cTn>
                              </p:par>
                              <p:par>
                                <p:cTn id="24" presetID="22" presetClass="entr" presetSubtype="4" fill="hold" nodeType="withEffect">
                                  <p:stCondLst>
                                    <p:cond delay="0"/>
                                  </p:stCondLst>
                                  <p:childTnLst>
                                    <p:set>
                                      <p:cBhvr>
                                        <p:cTn id="25" dur="1" fill="hold">
                                          <p:stCondLst>
                                            <p:cond delay="0"/>
                                          </p:stCondLst>
                                        </p:cTn>
                                        <p:tgtEl>
                                          <p:spTgt spid="806"/>
                                        </p:tgtEl>
                                        <p:attrNameLst>
                                          <p:attrName>style.visibility</p:attrName>
                                        </p:attrNameLst>
                                      </p:cBhvr>
                                      <p:to>
                                        <p:strVal val="visible"/>
                                      </p:to>
                                    </p:set>
                                    <p:animEffect transition="in" filter="wipe(down)">
                                      <p:cBhvr>
                                        <p:cTn id="26" dur="500"/>
                                        <p:tgtEl>
                                          <p:spTgt spid="80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8011"/>
                                        </p:tgtEl>
                                        <p:attrNameLst>
                                          <p:attrName>style.visibility</p:attrName>
                                        </p:attrNameLst>
                                      </p:cBhvr>
                                      <p:to>
                                        <p:strVal val="visible"/>
                                      </p:to>
                                    </p:set>
                                    <p:animEffect transition="in" filter="wipe(down)">
                                      <p:cBhvr>
                                        <p:cTn id="31" dur="500"/>
                                        <p:tgtEl>
                                          <p:spTgt spid="8011"/>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8016"/>
                                        </p:tgtEl>
                                        <p:attrNameLst>
                                          <p:attrName>style.visibility</p:attrName>
                                        </p:attrNameLst>
                                      </p:cBhvr>
                                      <p:to>
                                        <p:strVal val="visible"/>
                                      </p:to>
                                    </p:set>
                                    <p:animEffect transition="in" filter="wipe(down)">
                                      <p:cBhvr>
                                        <p:cTn id="34" dur="500"/>
                                        <p:tgtEl>
                                          <p:spTgt spid="8016"/>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8020"/>
                                        </p:tgtEl>
                                        <p:attrNameLst>
                                          <p:attrName>style.visibility</p:attrName>
                                        </p:attrNameLst>
                                      </p:cBhvr>
                                      <p:to>
                                        <p:strVal val="visible"/>
                                      </p:to>
                                    </p:set>
                                    <p:animEffect transition="in" filter="wipe(down)">
                                      <p:cBhvr>
                                        <p:cTn id="37" dur="500"/>
                                        <p:tgtEl>
                                          <p:spTgt spid="80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807"/>
                                        </p:tgtEl>
                                        <p:attrNameLst>
                                          <p:attrName>style.visibility</p:attrName>
                                        </p:attrNameLst>
                                      </p:cBhvr>
                                      <p:to>
                                        <p:strVal val="visible"/>
                                      </p:to>
                                    </p:set>
                                    <p:animEffect transition="in" filter="wipe(down)">
                                      <p:cBhvr>
                                        <p:cTn id="42" dur="500"/>
                                        <p:tgtEl>
                                          <p:spTgt spid="80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8014"/>
                                        </p:tgtEl>
                                        <p:attrNameLst>
                                          <p:attrName>style.visibility</p:attrName>
                                        </p:attrNameLst>
                                      </p:cBhvr>
                                      <p:to>
                                        <p:strVal val="visible"/>
                                      </p:to>
                                    </p:set>
                                    <p:animEffect transition="in" filter="wipe(down)">
                                      <p:cBhvr>
                                        <p:cTn id="47" dur="500"/>
                                        <p:tgtEl>
                                          <p:spTgt spid="80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8019"/>
                                        </p:tgtEl>
                                        <p:attrNameLst>
                                          <p:attrName>style.visibility</p:attrName>
                                        </p:attrNameLst>
                                      </p:cBhvr>
                                      <p:to>
                                        <p:strVal val="visible"/>
                                      </p:to>
                                    </p:set>
                                    <p:animEffect transition="in" filter="wipe(down)">
                                      <p:cBhvr>
                                        <p:cTn id="52" dur="500"/>
                                        <p:tgtEl>
                                          <p:spTgt spid="8019"/>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randombar(horizontal)">
                                      <p:cBhvr>
                                        <p:cTn id="5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7" grpId="0"/>
      <p:bldP spid="807" grpId="1"/>
      <p:bldP spid="8011" grpId="0"/>
      <p:bldP spid="8014" grpId="0"/>
      <p:bldP spid="8014" grpId="1"/>
      <p:bldP spid="8016" grpId="0"/>
      <p:bldP spid="8019" grpId="0"/>
      <p:bldP spid="8019" grpId="1"/>
      <p:bldP spid="80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1"/>
          <p:cNvPicPr>
            <a:picLocks noChangeAspect="1"/>
          </p:cNvPicPr>
          <p:nvPr/>
        </p:nvPicPr>
        <p:blipFill>
          <a:blip r:embed="rId2"/>
          <a:stretch>
            <a:fillRect/>
          </a:stretch>
        </p:blipFill>
        <p:spPr>
          <a:xfrm>
            <a:off x="0" y="5715"/>
            <a:ext cx="24384635" cy="13790295"/>
          </a:xfrm>
          <a:prstGeom prst="rect">
            <a:avLst/>
          </a:prstGeom>
        </p:spPr>
      </p:pic>
      <p:grpSp>
        <p:nvGrpSpPr>
          <p:cNvPr id="4018" name="组合 4018"/>
          <p:cNvGrpSpPr/>
          <p:nvPr/>
        </p:nvGrpSpPr>
        <p:grpSpPr>
          <a:xfrm>
            <a:off x="787400" y="610366"/>
            <a:ext cx="11912600" cy="951734"/>
            <a:chOff x="787400" y="610366"/>
            <a:chExt cx="11912600" cy="951734"/>
          </a:xfrm>
        </p:grpSpPr>
        <p:pic>
          <p:nvPicPr>
            <p:cNvPr id="4019" name="image 4019"/>
            <p:cNvPicPr>
              <a:picLocks noChangeAspect="1"/>
            </p:cNvPicPr>
            <p:nvPr/>
          </p:nvPicPr>
          <p:blipFill>
            <a:blip r:embed="rId3"/>
            <a:srcRect/>
            <a:stretch>
              <a:fillRect/>
            </a:stretch>
          </p:blipFill>
          <p:spPr>
            <a:xfrm>
              <a:off x="787400" y="673100"/>
              <a:ext cx="800100" cy="800100"/>
            </a:xfrm>
            <a:prstGeom prst="rect">
              <a:avLst/>
            </a:prstGeom>
          </p:spPr>
        </p:pic>
        <p:pic>
          <p:nvPicPr>
            <p:cNvPr id="4020" name="image 4020"/>
            <p:cNvPicPr>
              <a:picLocks noChangeAspect="1"/>
            </p:cNvPicPr>
            <p:nvPr/>
          </p:nvPicPr>
          <p:blipFill>
            <a:blip r:embed="rId4"/>
            <a:srcRect/>
            <a:stretch>
              <a:fillRect/>
            </a:stretch>
          </p:blipFill>
          <p:spPr>
            <a:xfrm>
              <a:off x="1181100" y="1092200"/>
              <a:ext cx="469900" cy="469900"/>
            </a:xfrm>
            <a:prstGeom prst="rect">
              <a:avLst/>
            </a:prstGeom>
          </p:spPr>
        </p:pic>
        <p:sp>
          <p:nvSpPr>
            <p:cNvPr id="4021" name="Object 4021"/>
            <p:cNvSpPr txBox="1"/>
            <p:nvPr/>
          </p:nvSpPr>
          <p:spPr>
            <a:xfrm>
              <a:off x="1790302" y="610366"/>
              <a:ext cx="10909698" cy="889000"/>
            </a:xfrm>
            <a:prstGeom prst="rect">
              <a:avLst/>
            </a:prstGeom>
          </p:spPr>
          <p:txBody>
            <a:bodyPr vert="horz" rtlCol="0" anchor="t" anchorCtr="0">
              <a:noAutofit/>
            </a:bodyPr>
            <a:lstStyle/>
            <a:p>
              <a:pPr algn="l">
                <a:lnSpc>
                  <a:spcPct val="100000"/>
                </a:lnSpc>
              </a:pPr>
              <a:r>
                <a:rPr lang="zh-CN" altLang="en-US" sz="5800" b="0" i="0" dirty="0">
                  <a:solidFill>
                    <a:srgbClr val="262626"/>
                  </a:solidFill>
                  <a:cs typeface="+mn-ea"/>
                  <a:sym typeface="+mn-lt"/>
                </a:rPr>
                <a:t>项目完成情况</a:t>
              </a:r>
              <a:r>
                <a:rPr lang="en-US" altLang="zh-CN" sz="5800" b="0" i="0" dirty="0">
                  <a:solidFill>
                    <a:srgbClr val="262626"/>
                  </a:solidFill>
                  <a:cs typeface="+mn-ea"/>
                  <a:sym typeface="+mn-lt"/>
                </a:rPr>
                <a:t>—</a:t>
              </a:r>
              <a:r>
                <a:rPr lang="zh-CN" altLang="en-US" sz="5800" b="0" i="0" dirty="0">
                  <a:solidFill>
                    <a:srgbClr val="262626"/>
                  </a:solidFill>
                  <a:cs typeface="+mn-ea"/>
                  <a:sym typeface="+mn-lt"/>
                </a:rPr>
                <a:t>阶段性完成情况</a:t>
              </a:r>
            </a:p>
          </p:txBody>
        </p:sp>
      </p:grpSp>
      <p:grpSp>
        <p:nvGrpSpPr>
          <p:cNvPr id="22" name="组合 21"/>
          <p:cNvGrpSpPr/>
          <p:nvPr/>
        </p:nvGrpSpPr>
        <p:grpSpPr>
          <a:xfrm>
            <a:off x="5863371" y="1816100"/>
            <a:ext cx="5740400" cy="1689100"/>
            <a:chOff x="6500" y="4740"/>
            <a:chExt cx="9040" cy="2660"/>
          </a:xfrm>
        </p:grpSpPr>
        <p:pic>
          <p:nvPicPr>
            <p:cNvPr id="23" name="image 403"/>
            <p:cNvPicPr>
              <a:picLocks noChangeAspect="1"/>
            </p:cNvPicPr>
            <p:nvPr/>
          </p:nvPicPr>
          <p:blipFill>
            <a:blip r:embed="rId5"/>
            <a:srcRect/>
            <a:stretch>
              <a:fillRect/>
            </a:stretch>
          </p:blipFill>
          <p:spPr>
            <a:xfrm>
              <a:off x="6500" y="4740"/>
              <a:ext cx="9040" cy="2660"/>
            </a:xfrm>
            <a:prstGeom prst="rect">
              <a:avLst/>
            </a:prstGeom>
          </p:spPr>
        </p:pic>
        <p:pic>
          <p:nvPicPr>
            <p:cNvPr id="24" name="image 404"/>
            <p:cNvPicPr>
              <a:picLocks noChangeAspect="1"/>
            </p:cNvPicPr>
            <p:nvPr/>
          </p:nvPicPr>
          <p:blipFill>
            <a:blip r:embed="rId6"/>
            <a:srcRect/>
            <a:stretch>
              <a:fillRect/>
            </a:stretch>
          </p:blipFill>
          <p:spPr>
            <a:xfrm>
              <a:off x="6780" y="4780"/>
              <a:ext cx="8420" cy="2580"/>
            </a:xfrm>
            <a:prstGeom prst="rect">
              <a:avLst/>
            </a:prstGeom>
          </p:spPr>
        </p:pic>
      </p:grpSp>
      <p:sp>
        <p:nvSpPr>
          <p:cNvPr id="25" name="Object 405"/>
          <p:cNvSpPr txBox="1"/>
          <p:nvPr/>
        </p:nvSpPr>
        <p:spPr>
          <a:xfrm>
            <a:off x="6587413" y="1974850"/>
            <a:ext cx="4254216" cy="685800"/>
          </a:xfrm>
          <a:prstGeom prst="rect">
            <a:avLst/>
          </a:prstGeom>
        </p:spPr>
        <p:txBody>
          <a:bodyPr vert="horz" rtlCol="0" anchor="t" anchorCtr="0">
            <a:noAutofit/>
          </a:bodyPr>
          <a:lstStyle/>
          <a:p>
            <a:pPr algn="ctr">
              <a:lnSpc>
                <a:spcPct val="100000"/>
              </a:lnSpc>
            </a:pPr>
            <a:r>
              <a:rPr lang="zh-CN" altLang="en-US" sz="4500" dirty="0">
                <a:solidFill>
                  <a:srgbClr val="FFFFFF"/>
                </a:solidFill>
                <a:cs typeface="+mn-ea"/>
                <a:sym typeface="+mn-lt"/>
              </a:rPr>
              <a:t>需求规格及使用说明书</a:t>
            </a:r>
            <a:endParaRPr lang="zh-CN" altLang="en-US" sz="4500" b="0" i="0" dirty="0">
              <a:solidFill>
                <a:srgbClr val="FFFFFF"/>
              </a:solidFill>
              <a:cs typeface="+mn-ea"/>
              <a:sym typeface="+mn-lt"/>
            </a:endParaRPr>
          </a:p>
        </p:txBody>
      </p:sp>
      <p:grpSp>
        <p:nvGrpSpPr>
          <p:cNvPr id="26" name="组合 25"/>
          <p:cNvGrpSpPr/>
          <p:nvPr/>
        </p:nvGrpSpPr>
        <p:grpSpPr>
          <a:xfrm>
            <a:off x="13064653" y="1816100"/>
            <a:ext cx="5727700" cy="1689100"/>
            <a:chOff x="22000" y="4740"/>
            <a:chExt cx="9020" cy="2660"/>
          </a:xfrm>
        </p:grpSpPr>
        <p:pic>
          <p:nvPicPr>
            <p:cNvPr id="27" name="image 4012"/>
            <p:cNvPicPr>
              <a:picLocks noChangeAspect="1"/>
            </p:cNvPicPr>
            <p:nvPr/>
          </p:nvPicPr>
          <p:blipFill>
            <a:blip r:embed="rId7"/>
            <a:srcRect/>
            <a:stretch>
              <a:fillRect/>
            </a:stretch>
          </p:blipFill>
          <p:spPr>
            <a:xfrm>
              <a:off x="22000" y="4740"/>
              <a:ext cx="9020" cy="2660"/>
            </a:xfrm>
            <a:prstGeom prst="rect">
              <a:avLst/>
            </a:prstGeom>
          </p:spPr>
        </p:pic>
        <p:pic>
          <p:nvPicPr>
            <p:cNvPr id="28" name="image 4013"/>
            <p:cNvPicPr>
              <a:picLocks noChangeAspect="1"/>
            </p:cNvPicPr>
            <p:nvPr/>
          </p:nvPicPr>
          <p:blipFill>
            <a:blip r:embed="rId8"/>
            <a:srcRect/>
            <a:stretch>
              <a:fillRect/>
            </a:stretch>
          </p:blipFill>
          <p:spPr>
            <a:xfrm>
              <a:off x="22320" y="4780"/>
              <a:ext cx="8420" cy="2580"/>
            </a:xfrm>
            <a:prstGeom prst="rect">
              <a:avLst/>
            </a:prstGeom>
          </p:spPr>
        </p:pic>
      </p:grpSp>
      <p:sp>
        <p:nvSpPr>
          <p:cNvPr id="29" name="Object 4014"/>
          <p:cNvSpPr txBox="1"/>
          <p:nvPr/>
        </p:nvSpPr>
        <p:spPr>
          <a:xfrm>
            <a:off x="14149868" y="2211070"/>
            <a:ext cx="3723640" cy="685800"/>
          </a:xfrm>
          <a:prstGeom prst="rect">
            <a:avLst/>
          </a:prstGeom>
        </p:spPr>
        <p:txBody>
          <a:bodyPr vert="horz" rtlCol="0" anchor="t" anchorCtr="0">
            <a:noAutofit/>
          </a:bodyPr>
          <a:lstStyle/>
          <a:p>
            <a:pPr algn="ctr">
              <a:lnSpc>
                <a:spcPct val="100000"/>
              </a:lnSpc>
            </a:pPr>
            <a:r>
              <a:rPr lang="zh-CN" altLang="en-US" sz="4500" dirty="0">
                <a:solidFill>
                  <a:srgbClr val="FFFFFF"/>
                </a:solidFill>
                <a:cs typeface="+mn-ea"/>
                <a:sym typeface="+mn-lt"/>
              </a:rPr>
              <a:t>两周时间</a:t>
            </a:r>
          </a:p>
        </p:txBody>
      </p:sp>
      <p:pic>
        <p:nvPicPr>
          <p:cNvPr id="4" name="图片 3"/>
          <p:cNvPicPr>
            <a:picLocks noChangeAspect="1"/>
          </p:cNvPicPr>
          <p:nvPr/>
        </p:nvPicPr>
        <p:blipFill>
          <a:blip r:embed="rId9"/>
          <a:stretch>
            <a:fillRect/>
          </a:stretch>
        </p:blipFill>
        <p:spPr>
          <a:xfrm>
            <a:off x="3778770" y="3530600"/>
            <a:ext cx="8413230" cy="9801232"/>
          </a:xfrm>
          <a:prstGeom prst="rect">
            <a:avLst/>
          </a:prstGeom>
        </p:spPr>
      </p:pic>
      <p:pic>
        <p:nvPicPr>
          <p:cNvPr id="7" name="图片 6"/>
          <p:cNvPicPr>
            <a:picLocks noChangeAspect="1"/>
          </p:cNvPicPr>
          <p:nvPr/>
        </p:nvPicPr>
        <p:blipFill>
          <a:blip r:embed="rId10"/>
          <a:stretch>
            <a:fillRect/>
          </a:stretch>
        </p:blipFill>
        <p:spPr>
          <a:xfrm>
            <a:off x="12192000" y="4824729"/>
            <a:ext cx="9562946" cy="6680201"/>
          </a:xfrm>
          <a:prstGeom prst="rect">
            <a:avLst/>
          </a:prstGeom>
        </p:spPr>
      </p:pic>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18"/>
                                        </p:tgtEl>
                                        <p:attrNameLst>
                                          <p:attrName>style.visibility</p:attrName>
                                        </p:attrNameLst>
                                      </p:cBhvr>
                                      <p:to>
                                        <p:strVal val="visible"/>
                                      </p:to>
                                    </p:set>
                                    <p:animEffect transition="in" filter="wipe(down)">
                                      <p:cBhvr>
                                        <p:cTn id="7" dur="500"/>
                                        <p:tgtEl>
                                          <p:spTgt spid="401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41" presetClass="entr" presetSubtype="0" fill="hold" grpId="0" nodeType="clickEffect">
                                  <p:stCondLst>
                                    <p:cond delay="0"/>
                                  </p:stCondLst>
                                  <p:iterate type="lt">
                                    <p:tmPct val="10000"/>
                                  </p:iterate>
                                  <p:childTnLst>
                                    <p:set>
                                      <p:cBhvr>
                                        <p:cTn id="21" dur="1" fill="hold">
                                          <p:stCondLst>
                                            <p:cond delay="0"/>
                                          </p:stCondLst>
                                        </p:cTn>
                                        <p:tgtEl>
                                          <p:spTgt spid="25"/>
                                        </p:tgtEl>
                                        <p:attrNameLst>
                                          <p:attrName>style.visibility</p:attrName>
                                        </p:attrNameLst>
                                      </p:cBhvr>
                                      <p:to>
                                        <p:strVal val="visible"/>
                                      </p:to>
                                    </p:set>
                                    <p:anim calcmode="lin" valueType="num">
                                      <p:cBhvr>
                                        <p:cTn id="22"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25"/>
                                        </p:tgtEl>
                                        <p:attrNameLst>
                                          <p:attrName>ppt_y</p:attrName>
                                        </p:attrNameLst>
                                      </p:cBhvr>
                                      <p:tavLst>
                                        <p:tav tm="0">
                                          <p:val>
                                            <p:strVal val="#ppt_y"/>
                                          </p:val>
                                        </p:tav>
                                        <p:tav tm="100000">
                                          <p:val>
                                            <p:strVal val="#ppt_y"/>
                                          </p:val>
                                        </p:tav>
                                      </p:tavLst>
                                    </p:anim>
                                    <p:anim calcmode="lin" valueType="num">
                                      <p:cBhvr>
                                        <p:cTn id="24"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down)">
                                      <p:cBhvr>
                                        <p:cTn id="31" dur="500"/>
                                        <p:tgtEl>
                                          <p:spTgt spid="26"/>
                                        </p:tgtEl>
                                      </p:cBhvr>
                                    </p:animEffect>
                                  </p:childTnLst>
                                </p:cTn>
                              </p:par>
                            </p:childTnLst>
                          </p:cTn>
                        </p:par>
                      </p:childTnLst>
                    </p:cTn>
                  </p:par>
                  <p:par>
                    <p:cTn id="32" fill="hold">
                      <p:stCondLst>
                        <p:cond delay="indefinite"/>
                      </p:stCondLst>
                      <p:childTnLst>
                        <p:par>
                          <p:cTn id="33" fill="hold">
                            <p:stCondLst>
                              <p:cond delay="0"/>
                            </p:stCondLst>
                            <p:childTnLst>
                              <p:par>
                                <p:cTn id="34" presetID="41" presetClass="entr" presetSubtype="0" fill="hold" grpId="0" nodeType="clickEffect">
                                  <p:stCondLst>
                                    <p:cond delay="0"/>
                                  </p:stCondLst>
                                  <p:iterate type="lt">
                                    <p:tmPct val="10000"/>
                                  </p:iterate>
                                  <p:childTnLst>
                                    <p:set>
                                      <p:cBhvr>
                                        <p:cTn id="35" dur="1" fill="hold">
                                          <p:stCondLst>
                                            <p:cond delay="0"/>
                                          </p:stCondLst>
                                        </p:cTn>
                                        <p:tgtEl>
                                          <p:spTgt spid="29"/>
                                        </p:tgtEl>
                                        <p:attrNameLst>
                                          <p:attrName>style.visibility</p:attrName>
                                        </p:attrNameLst>
                                      </p:cBhvr>
                                      <p:to>
                                        <p:strVal val="visible"/>
                                      </p:to>
                                    </p:set>
                                    <p:anim calcmode="lin" valueType="num">
                                      <p:cBhvr>
                                        <p:cTn id="36"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29"/>
                                        </p:tgtEl>
                                        <p:attrNameLst>
                                          <p:attrName>ppt_y</p:attrName>
                                        </p:attrNameLst>
                                      </p:cBhvr>
                                      <p:tavLst>
                                        <p:tav tm="0">
                                          <p:val>
                                            <p:strVal val="#ppt_y"/>
                                          </p:val>
                                        </p:tav>
                                        <p:tav tm="100000">
                                          <p:val>
                                            <p:strVal val="#ppt_y"/>
                                          </p:val>
                                        </p:tav>
                                      </p:tavLst>
                                    </p:anim>
                                    <p:anim calcmode="lin" valueType="num">
                                      <p:cBhvr>
                                        <p:cTn id="38"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29" grpId="0"/>
      <p:bldP spid="29"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1"/>
          <p:cNvPicPr>
            <a:picLocks noChangeAspect="1"/>
          </p:cNvPicPr>
          <p:nvPr/>
        </p:nvPicPr>
        <p:blipFill>
          <a:blip r:embed="rId2"/>
          <a:stretch>
            <a:fillRect/>
          </a:stretch>
        </p:blipFill>
        <p:spPr>
          <a:xfrm>
            <a:off x="0" y="5715"/>
            <a:ext cx="24384635" cy="13790295"/>
          </a:xfrm>
          <a:prstGeom prst="rect">
            <a:avLst/>
          </a:prstGeom>
        </p:spPr>
      </p:pic>
      <p:grpSp>
        <p:nvGrpSpPr>
          <p:cNvPr id="4018" name="组合 4018"/>
          <p:cNvGrpSpPr/>
          <p:nvPr/>
        </p:nvGrpSpPr>
        <p:grpSpPr>
          <a:xfrm>
            <a:off x="787400" y="610366"/>
            <a:ext cx="11912600" cy="951734"/>
            <a:chOff x="787400" y="610366"/>
            <a:chExt cx="11912600" cy="951734"/>
          </a:xfrm>
        </p:grpSpPr>
        <p:pic>
          <p:nvPicPr>
            <p:cNvPr id="4019" name="image 4019"/>
            <p:cNvPicPr>
              <a:picLocks noChangeAspect="1"/>
            </p:cNvPicPr>
            <p:nvPr/>
          </p:nvPicPr>
          <p:blipFill>
            <a:blip r:embed="rId3"/>
            <a:srcRect/>
            <a:stretch>
              <a:fillRect/>
            </a:stretch>
          </p:blipFill>
          <p:spPr>
            <a:xfrm>
              <a:off x="787400" y="673100"/>
              <a:ext cx="800100" cy="800100"/>
            </a:xfrm>
            <a:prstGeom prst="rect">
              <a:avLst/>
            </a:prstGeom>
          </p:spPr>
        </p:pic>
        <p:pic>
          <p:nvPicPr>
            <p:cNvPr id="4020" name="image 4020"/>
            <p:cNvPicPr>
              <a:picLocks noChangeAspect="1"/>
            </p:cNvPicPr>
            <p:nvPr/>
          </p:nvPicPr>
          <p:blipFill>
            <a:blip r:embed="rId4"/>
            <a:srcRect/>
            <a:stretch>
              <a:fillRect/>
            </a:stretch>
          </p:blipFill>
          <p:spPr>
            <a:xfrm>
              <a:off x="1181100" y="1092200"/>
              <a:ext cx="469900" cy="469900"/>
            </a:xfrm>
            <a:prstGeom prst="rect">
              <a:avLst/>
            </a:prstGeom>
          </p:spPr>
        </p:pic>
        <p:sp>
          <p:nvSpPr>
            <p:cNvPr id="4021" name="Object 4021"/>
            <p:cNvSpPr txBox="1"/>
            <p:nvPr/>
          </p:nvSpPr>
          <p:spPr>
            <a:xfrm>
              <a:off x="1790302" y="610366"/>
              <a:ext cx="10909698" cy="889000"/>
            </a:xfrm>
            <a:prstGeom prst="rect">
              <a:avLst/>
            </a:prstGeom>
          </p:spPr>
          <p:txBody>
            <a:bodyPr vert="horz" rtlCol="0" anchor="t" anchorCtr="0">
              <a:noAutofit/>
            </a:bodyPr>
            <a:lstStyle/>
            <a:p>
              <a:pPr algn="l">
                <a:lnSpc>
                  <a:spcPct val="100000"/>
                </a:lnSpc>
              </a:pPr>
              <a:r>
                <a:rPr lang="zh-CN" altLang="en-US" sz="5800" b="0" i="0" dirty="0">
                  <a:solidFill>
                    <a:srgbClr val="262626"/>
                  </a:solidFill>
                  <a:cs typeface="+mn-ea"/>
                  <a:sym typeface="+mn-lt"/>
                </a:rPr>
                <a:t>项目完成情况</a:t>
              </a:r>
              <a:r>
                <a:rPr lang="en-US" altLang="zh-CN" sz="5800" b="0" i="0" dirty="0">
                  <a:solidFill>
                    <a:srgbClr val="262626"/>
                  </a:solidFill>
                  <a:cs typeface="+mn-ea"/>
                  <a:sym typeface="+mn-lt"/>
                </a:rPr>
                <a:t>—</a:t>
              </a:r>
              <a:r>
                <a:rPr lang="zh-CN" altLang="en-US" sz="5800" b="0" i="0" dirty="0">
                  <a:solidFill>
                    <a:srgbClr val="262626"/>
                  </a:solidFill>
                  <a:cs typeface="+mn-ea"/>
                  <a:sym typeface="+mn-lt"/>
                </a:rPr>
                <a:t>阶段性完成情况</a:t>
              </a:r>
            </a:p>
          </p:txBody>
        </p:sp>
      </p:grpSp>
      <p:grpSp>
        <p:nvGrpSpPr>
          <p:cNvPr id="22" name="组合 21"/>
          <p:cNvGrpSpPr/>
          <p:nvPr/>
        </p:nvGrpSpPr>
        <p:grpSpPr>
          <a:xfrm>
            <a:off x="5863371" y="1816100"/>
            <a:ext cx="5740400" cy="1689100"/>
            <a:chOff x="6500" y="4740"/>
            <a:chExt cx="9040" cy="2660"/>
          </a:xfrm>
        </p:grpSpPr>
        <p:pic>
          <p:nvPicPr>
            <p:cNvPr id="23" name="image 403"/>
            <p:cNvPicPr>
              <a:picLocks noChangeAspect="1"/>
            </p:cNvPicPr>
            <p:nvPr/>
          </p:nvPicPr>
          <p:blipFill>
            <a:blip r:embed="rId5"/>
            <a:srcRect/>
            <a:stretch>
              <a:fillRect/>
            </a:stretch>
          </p:blipFill>
          <p:spPr>
            <a:xfrm>
              <a:off x="6500" y="4740"/>
              <a:ext cx="9040" cy="2660"/>
            </a:xfrm>
            <a:prstGeom prst="rect">
              <a:avLst/>
            </a:prstGeom>
          </p:spPr>
        </p:pic>
        <p:pic>
          <p:nvPicPr>
            <p:cNvPr id="24" name="image 404"/>
            <p:cNvPicPr>
              <a:picLocks noChangeAspect="1"/>
            </p:cNvPicPr>
            <p:nvPr/>
          </p:nvPicPr>
          <p:blipFill>
            <a:blip r:embed="rId6"/>
            <a:srcRect/>
            <a:stretch>
              <a:fillRect/>
            </a:stretch>
          </p:blipFill>
          <p:spPr>
            <a:xfrm>
              <a:off x="6780" y="4780"/>
              <a:ext cx="8420" cy="2580"/>
            </a:xfrm>
            <a:prstGeom prst="rect">
              <a:avLst/>
            </a:prstGeom>
          </p:spPr>
        </p:pic>
      </p:grpSp>
      <p:sp>
        <p:nvSpPr>
          <p:cNvPr id="25" name="Object 405"/>
          <p:cNvSpPr txBox="1"/>
          <p:nvPr/>
        </p:nvSpPr>
        <p:spPr>
          <a:xfrm>
            <a:off x="6606463" y="2211070"/>
            <a:ext cx="4254216" cy="685800"/>
          </a:xfrm>
          <a:prstGeom prst="rect">
            <a:avLst/>
          </a:prstGeom>
        </p:spPr>
        <p:txBody>
          <a:bodyPr vert="horz" rtlCol="0" anchor="t" anchorCtr="0">
            <a:noAutofit/>
          </a:bodyPr>
          <a:lstStyle/>
          <a:p>
            <a:pPr algn="ctr">
              <a:lnSpc>
                <a:spcPct val="100000"/>
              </a:lnSpc>
            </a:pPr>
            <a:r>
              <a:rPr lang="zh-CN" altLang="en-US" sz="4500" dirty="0">
                <a:solidFill>
                  <a:srgbClr val="FFFFFF"/>
                </a:solidFill>
                <a:cs typeface="+mn-ea"/>
                <a:sym typeface="+mn-lt"/>
              </a:rPr>
              <a:t>项目概要设计</a:t>
            </a:r>
            <a:endParaRPr lang="zh-CN" altLang="en-US" sz="4500" b="0" i="0" dirty="0">
              <a:solidFill>
                <a:srgbClr val="FFFFFF"/>
              </a:solidFill>
              <a:cs typeface="+mn-ea"/>
              <a:sym typeface="+mn-lt"/>
            </a:endParaRPr>
          </a:p>
        </p:txBody>
      </p:sp>
      <p:grpSp>
        <p:nvGrpSpPr>
          <p:cNvPr id="26" name="组合 25"/>
          <p:cNvGrpSpPr/>
          <p:nvPr/>
        </p:nvGrpSpPr>
        <p:grpSpPr>
          <a:xfrm>
            <a:off x="13064653" y="1816100"/>
            <a:ext cx="5727700" cy="1689100"/>
            <a:chOff x="22000" y="4740"/>
            <a:chExt cx="9020" cy="2660"/>
          </a:xfrm>
        </p:grpSpPr>
        <p:pic>
          <p:nvPicPr>
            <p:cNvPr id="27" name="image 4012"/>
            <p:cNvPicPr>
              <a:picLocks noChangeAspect="1"/>
            </p:cNvPicPr>
            <p:nvPr/>
          </p:nvPicPr>
          <p:blipFill>
            <a:blip r:embed="rId7"/>
            <a:srcRect/>
            <a:stretch>
              <a:fillRect/>
            </a:stretch>
          </p:blipFill>
          <p:spPr>
            <a:xfrm>
              <a:off x="22000" y="4740"/>
              <a:ext cx="9020" cy="2660"/>
            </a:xfrm>
            <a:prstGeom prst="rect">
              <a:avLst/>
            </a:prstGeom>
          </p:spPr>
        </p:pic>
        <p:pic>
          <p:nvPicPr>
            <p:cNvPr id="28" name="image 4013"/>
            <p:cNvPicPr>
              <a:picLocks noChangeAspect="1"/>
            </p:cNvPicPr>
            <p:nvPr/>
          </p:nvPicPr>
          <p:blipFill>
            <a:blip r:embed="rId8"/>
            <a:srcRect/>
            <a:stretch>
              <a:fillRect/>
            </a:stretch>
          </p:blipFill>
          <p:spPr>
            <a:xfrm>
              <a:off x="22320" y="4780"/>
              <a:ext cx="8420" cy="2580"/>
            </a:xfrm>
            <a:prstGeom prst="rect">
              <a:avLst/>
            </a:prstGeom>
          </p:spPr>
        </p:pic>
      </p:grpSp>
      <p:sp>
        <p:nvSpPr>
          <p:cNvPr id="29" name="Object 4014"/>
          <p:cNvSpPr txBox="1"/>
          <p:nvPr/>
        </p:nvSpPr>
        <p:spPr>
          <a:xfrm>
            <a:off x="14149868" y="2211070"/>
            <a:ext cx="3723640" cy="685800"/>
          </a:xfrm>
          <a:prstGeom prst="rect">
            <a:avLst/>
          </a:prstGeom>
        </p:spPr>
        <p:txBody>
          <a:bodyPr vert="horz" rtlCol="0" anchor="t" anchorCtr="0">
            <a:noAutofit/>
          </a:bodyPr>
          <a:lstStyle/>
          <a:p>
            <a:pPr algn="ctr">
              <a:lnSpc>
                <a:spcPct val="100000"/>
              </a:lnSpc>
            </a:pPr>
            <a:r>
              <a:rPr lang="zh-CN" altLang="en-US" sz="4500" dirty="0">
                <a:solidFill>
                  <a:srgbClr val="FFFFFF"/>
                </a:solidFill>
                <a:cs typeface="+mn-ea"/>
                <a:sym typeface="+mn-lt"/>
              </a:rPr>
              <a:t>两周时间</a:t>
            </a:r>
          </a:p>
        </p:txBody>
      </p:sp>
      <p:pic>
        <p:nvPicPr>
          <p:cNvPr id="5" name="图片 4">
            <a:extLst>
              <a:ext uri="{FF2B5EF4-FFF2-40B4-BE49-F238E27FC236}">
                <a16:creationId xmlns:a16="http://schemas.microsoft.com/office/drawing/2014/main" id="{7FF2D883-EE9B-1460-6E5A-D73B8BE2F503}"/>
              </a:ext>
            </a:extLst>
          </p:cNvPr>
          <p:cNvPicPr>
            <a:picLocks noChangeAspect="1"/>
          </p:cNvPicPr>
          <p:nvPr/>
        </p:nvPicPr>
        <p:blipFill>
          <a:blip r:embed="rId9"/>
          <a:stretch>
            <a:fillRect/>
          </a:stretch>
        </p:blipFill>
        <p:spPr>
          <a:xfrm>
            <a:off x="12057590" y="4907902"/>
            <a:ext cx="10997684" cy="6979298"/>
          </a:xfrm>
          <a:prstGeom prst="rect">
            <a:avLst/>
          </a:prstGeom>
        </p:spPr>
      </p:pic>
      <p:pic>
        <p:nvPicPr>
          <p:cNvPr id="7" name="图片 6">
            <a:extLst>
              <a:ext uri="{FF2B5EF4-FFF2-40B4-BE49-F238E27FC236}">
                <a16:creationId xmlns:a16="http://schemas.microsoft.com/office/drawing/2014/main" id="{583F4041-E81C-3D7D-E67A-EB63A6352D93}"/>
              </a:ext>
            </a:extLst>
          </p:cNvPr>
          <p:cNvPicPr>
            <a:picLocks noChangeAspect="1"/>
          </p:cNvPicPr>
          <p:nvPr/>
        </p:nvPicPr>
        <p:blipFill>
          <a:blip r:embed="rId10"/>
          <a:stretch>
            <a:fillRect/>
          </a:stretch>
        </p:blipFill>
        <p:spPr>
          <a:xfrm>
            <a:off x="527941" y="5709621"/>
            <a:ext cx="11026459" cy="5881967"/>
          </a:xfrm>
          <a:prstGeom prst="rect">
            <a:avLst/>
          </a:prstGeom>
        </p:spPr>
      </p:pic>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18"/>
                                        </p:tgtEl>
                                        <p:attrNameLst>
                                          <p:attrName>style.visibility</p:attrName>
                                        </p:attrNameLst>
                                      </p:cBhvr>
                                      <p:to>
                                        <p:strVal val="visible"/>
                                      </p:to>
                                    </p:set>
                                    <p:animEffect transition="in" filter="wipe(down)">
                                      <p:cBhvr>
                                        <p:cTn id="7" dur="500"/>
                                        <p:tgtEl>
                                          <p:spTgt spid="401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41" presetClass="entr" presetSubtype="0" fill="hold" grpId="0" nodeType="clickEffect">
                                  <p:stCondLst>
                                    <p:cond delay="0"/>
                                  </p:stCondLst>
                                  <p:iterate type="lt">
                                    <p:tmPct val="10000"/>
                                  </p:iterate>
                                  <p:childTnLst>
                                    <p:set>
                                      <p:cBhvr>
                                        <p:cTn id="21" dur="1" fill="hold">
                                          <p:stCondLst>
                                            <p:cond delay="0"/>
                                          </p:stCondLst>
                                        </p:cTn>
                                        <p:tgtEl>
                                          <p:spTgt spid="25"/>
                                        </p:tgtEl>
                                        <p:attrNameLst>
                                          <p:attrName>style.visibility</p:attrName>
                                        </p:attrNameLst>
                                      </p:cBhvr>
                                      <p:to>
                                        <p:strVal val="visible"/>
                                      </p:to>
                                    </p:set>
                                    <p:anim calcmode="lin" valueType="num">
                                      <p:cBhvr>
                                        <p:cTn id="22"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25"/>
                                        </p:tgtEl>
                                        <p:attrNameLst>
                                          <p:attrName>ppt_y</p:attrName>
                                        </p:attrNameLst>
                                      </p:cBhvr>
                                      <p:tavLst>
                                        <p:tav tm="0">
                                          <p:val>
                                            <p:strVal val="#ppt_y"/>
                                          </p:val>
                                        </p:tav>
                                        <p:tav tm="100000">
                                          <p:val>
                                            <p:strVal val="#ppt_y"/>
                                          </p:val>
                                        </p:tav>
                                      </p:tavLst>
                                    </p:anim>
                                    <p:anim calcmode="lin" valueType="num">
                                      <p:cBhvr>
                                        <p:cTn id="24"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down)">
                                      <p:cBhvr>
                                        <p:cTn id="31" dur="500"/>
                                        <p:tgtEl>
                                          <p:spTgt spid="26"/>
                                        </p:tgtEl>
                                      </p:cBhvr>
                                    </p:animEffect>
                                  </p:childTnLst>
                                </p:cTn>
                              </p:par>
                            </p:childTnLst>
                          </p:cTn>
                        </p:par>
                      </p:childTnLst>
                    </p:cTn>
                  </p:par>
                  <p:par>
                    <p:cTn id="32" fill="hold">
                      <p:stCondLst>
                        <p:cond delay="indefinite"/>
                      </p:stCondLst>
                      <p:childTnLst>
                        <p:par>
                          <p:cTn id="33" fill="hold">
                            <p:stCondLst>
                              <p:cond delay="0"/>
                            </p:stCondLst>
                            <p:childTnLst>
                              <p:par>
                                <p:cTn id="34" presetID="41" presetClass="entr" presetSubtype="0" fill="hold" grpId="0" nodeType="clickEffect">
                                  <p:stCondLst>
                                    <p:cond delay="0"/>
                                  </p:stCondLst>
                                  <p:iterate type="lt">
                                    <p:tmPct val="10000"/>
                                  </p:iterate>
                                  <p:childTnLst>
                                    <p:set>
                                      <p:cBhvr>
                                        <p:cTn id="35" dur="1" fill="hold">
                                          <p:stCondLst>
                                            <p:cond delay="0"/>
                                          </p:stCondLst>
                                        </p:cTn>
                                        <p:tgtEl>
                                          <p:spTgt spid="29"/>
                                        </p:tgtEl>
                                        <p:attrNameLst>
                                          <p:attrName>style.visibility</p:attrName>
                                        </p:attrNameLst>
                                      </p:cBhvr>
                                      <p:to>
                                        <p:strVal val="visible"/>
                                      </p:to>
                                    </p:set>
                                    <p:anim calcmode="lin" valueType="num">
                                      <p:cBhvr>
                                        <p:cTn id="36"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29"/>
                                        </p:tgtEl>
                                        <p:attrNameLst>
                                          <p:attrName>ppt_y</p:attrName>
                                        </p:attrNameLst>
                                      </p:cBhvr>
                                      <p:tavLst>
                                        <p:tav tm="0">
                                          <p:val>
                                            <p:strVal val="#ppt_y"/>
                                          </p:val>
                                        </p:tav>
                                        <p:tav tm="100000">
                                          <p:val>
                                            <p:strVal val="#ppt_y"/>
                                          </p:val>
                                        </p:tav>
                                      </p:tavLst>
                                    </p:anim>
                                    <p:anim calcmode="lin" valueType="num">
                                      <p:cBhvr>
                                        <p:cTn id="38"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29" grpId="0"/>
      <p:bldP spid="29"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1"/>
          <p:cNvPicPr>
            <a:picLocks noChangeAspect="1"/>
          </p:cNvPicPr>
          <p:nvPr/>
        </p:nvPicPr>
        <p:blipFill>
          <a:blip r:embed="rId2"/>
          <a:stretch>
            <a:fillRect/>
          </a:stretch>
        </p:blipFill>
        <p:spPr>
          <a:xfrm>
            <a:off x="0" y="5715"/>
            <a:ext cx="24384635" cy="13790295"/>
          </a:xfrm>
          <a:prstGeom prst="rect">
            <a:avLst/>
          </a:prstGeom>
        </p:spPr>
      </p:pic>
      <p:grpSp>
        <p:nvGrpSpPr>
          <p:cNvPr id="4018" name="组合 4018"/>
          <p:cNvGrpSpPr/>
          <p:nvPr/>
        </p:nvGrpSpPr>
        <p:grpSpPr>
          <a:xfrm>
            <a:off x="787400" y="610366"/>
            <a:ext cx="11912600" cy="951734"/>
            <a:chOff x="787400" y="610366"/>
            <a:chExt cx="11912600" cy="951734"/>
          </a:xfrm>
        </p:grpSpPr>
        <p:pic>
          <p:nvPicPr>
            <p:cNvPr id="4019" name="image 4019"/>
            <p:cNvPicPr>
              <a:picLocks noChangeAspect="1"/>
            </p:cNvPicPr>
            <p:nvPr/>
          </p:nvPicPr>
          <p:blipFill>
            <a:blip r:embed="rId3"/>
            <a:srcRect/>
            <a:stretch>
              <a:fillRect/>
            </a:stretch>
          </p:blipFill>
          <p:spPr>
            <a:xfrm>
              <a:off x="787400" y="673100"/>
              <a:ext cx="800100" cy="800100"/>
            </a:xfrm>
            <a:prstGeom prst="rect">
              <a:avLst/>
            </a:prstGeom>
          </p:spPr>
        </p:pic>
        <p:pic>
          <p:nvPicPr>
            <p:cNvPr id="4020" name="image 4020"/>
            <p:cNvPicPr>
              <a:picLocks noChangeAspect="1"/>
            </p:cNvPicPr>
            <p:nvPr/>
          </p:nvPicPr>
          <p:blipFill>
            <a:blip r:embed="rId4"/>
            <a:srcRect/>
            <a:stretch>
              <a:fillRect/>
            </a:stretch>
          </p:blipFill>
          <p:spPr>
            <a:xfrm>
              <a:off x="1181100" y="1092200"/>
              <a:ext cx="469900" cy="469900"/>
            </a:xfrm>
            <a:prstGeom prst="rect">
              <a:avLst/>
            </a:prstGeom>
          </p:spPr>
        </p:pic>
        <p:sp>
          <p:nvSpPr>
            <p:cNvPr id="4021" name="Object 4021"/>
            <p:cNvSpPr txBox="1"/>
            <p:nvPr/>
          </p:nvSpPr>
          <p:spPr>
            <a:xfrm>
              <a:off x="1790302" y="610366"/>
              <a:ext cx="10909698" cy="889000"/>
            </a:xfrm>
            <a:prstGeom prst="rect">
              <a:avLst/>
            </a:prstGeom>
          </p:spPr>
          <p:txBody>
            <a:bodyPr vert="horz" rtlCol="0" anchor="t" anchorCtr="0">
              <a:noAutofit/>
            </a:bodyPr>
            <a:lstStyle/>
            <a:p>
              <a:pPr algn="l">
                <a:lnSpc>
                  <a:spcPct val="100000"/>
                </a:lnSpc>
              </a:pPr>
              <a:r>
                <a:rPr lang="zh-CN" altLang="en-US" sz="5800" b="0" i="0" dirty="0">
                  <a:solidFill>
                    <a:srgbClr val="262626"/>
                  </a:solidFill>
                  <a:cs typeface="+mn-ea"/>
                  <a:sym typeface="+mn-lt"/>
                </a:rPr>
                <a:t>项目完成情况</a:t>
              </a:r>
              <a:r>
                <a:rPr lang="en-US" altLang="zh-CN" sz="5800" b="0" i="0" dirty="0">
                  <a:solidFill>
                    <a:srgbClr val="262626"/>
                  </a:solidFill>
                  <a:cs typeface="+mn-ea"/>
                  <a:sym typeface="+mn-lt"/>
                </a:rPr>
                <a:t>—</a:t>
              </a:r>
              <a:r>
                <a:rPr lang="zh-CN" altLang="en-US" sz="5800" b="0" i="0" dirty="0">
                  <a:solidFill>
                    <a:srgbClr val="262626"/>
                  </a:solidFill>
                  <a:cs typeface="+mn-ea"/>
                  <a:sym typeface="+mn-lt"/>
                </a:rPr>
                <a:t>阶段性完成情况</a:t>
              </a:r>
            </a:p>
          </p:txBody>
        </p:sp>
      </p:grpSp>
      <p:grpSp>
        <p:nvGrpSpPr>
          <p:cNvPr id="22" name="组合 21"/>
          <p:cNvGrpSpPr/>
          <p:nvPr/>
        </p:nvGrpSpPr>
        <p:grpSpPr>
          <a:xfrm>
            <a:off x="5863371" y="1816100"/>
            <a:ext cx="5740400" cy="1689100"/>
            <a:chOff x="6500" y="4740"/>
            <a:chExt cx="9040" cy="2660"/>
          </a:xfrm>
        </p:grpSpPr>
        <p:pic>
          <p:nvPicPr>
            <p:cNvPr id="23" name="image 403"/>
            <p:cNvPicPr>
              <a:picLocks noChangeAspect="1"/>
            </p:cNvPicPr>
            <p:nvPr/>
          </p:nvPicPr>
          <p:blipFill>
            <a:blip r:embed="rId5"/>
            <a:srcRect/>
            <a:stretch>
              <a:fillRect/>
            </a:stretch>
          </p:blipFill>
          <p:spPr>
            <a:xfrm>
              <a:off x="6500" y="4740"/>
              <a:ext cx="9040" cy="2660"/>
            </a:xfrm>
            <a:prstGeom prst="rect">
              <a:avLst/>
            </a:prstGeom>
          </p:spPr>
        </p:pic>
        <p:pic>
          <p:nvPicPr>
            <p:cNvPr id="24" name="image 404"/>
            <p:cNvPicPr>
              <a:picLocks noChangeAspect="1"/>
            </p:cNvPicPr>
            <p:nvPr/>
          </p:nvPicPr>
          <p:blipFill>
            <a:blip r:embed="rId6"/>
            <a:srcRect/>
            <a:stretch>
              <a:fillRect/>
            </a:stretch>
          </p:blipFill>
          <p:spPr>
            <a:xfrm>
              <a:off x="6780" y="4780"/>
              <a:ext cx="8420" cy="2580"/>
            </a:xfrm>
            <a:prstGeom prst="rect">
              <a:avLst/>
            </a:prstGeom>
          </p:spPr>
        </p:pic>
      </p:grpSp>
      <p:sp>
        <p:nvSpPr>
          <p:cNvPr id="25" name="Object 405"/>
          <p:cNvSpPr txBox="1"/>
          <p:nvPr/>
        </p:nvSpPr>
        <p:spPr>
          <a:xfrm>
            <a:off x="6606463" y="2211070"/>
            <a:ext cx="4254216" cy="685800"/>
          </a:xfrm>
          <a:prstGeom prst="rect">
            <a:avLst/>
          </a:prstGeom>
        </p:spPr>
        <p:txBody>
          <a:bodyPr vert="horz" rtlCol="0" anchor="t" anchorCtr="0">
            <a:noAutofit/>
          </a:bodyPr>
          <a:lstStyle/>
          <a:p>
            <a:pPr algn="ctr">
              <a:lnSpc>
                <a:spcPct val="100000"/>
              </a:lnSpc>
            </a:pPr>
            <a:r>
              <a:rPr lang="zh-CN" altLang="en-US" sz="4500" dirty="0">
                <a:solidFill>
                  <a:srgbClr val="FFFFFF"/>
                </a:solidFill>
                <a:cs typeface="+mn-ea"/>
                <a:sym typeface="+mn-lt"/>
              </a:rPr>
              <a:t>项目详细设计</a:t>
            </a:r>
            <a:endParaRPr lang="zh-CN" altLang="en-US" sz="4500" b="0" i="0" dirty="0">
              <a:solidFill>
                <a:srgbClr val="FFFFFF"/>
              </a:solidFill>
              <a:cs typeface="+mn-ea"/>
              <a:sym typeface="+mn-lt"/>
            </a:endParaRPr>
          </a:p>
        </p:txBody>
      </p:sp>
      <p:grpSp>
        <p:nvGrpSpPr>
          <p:cNvPr id="26" name="组合 25"/>
          <p:cNvGrpSpPr/>
          <p:nvPr/>
        </p:nvGrpSpPr>
        <p:grpSpPr>
          <a:xfrm>
            <a:off x="13064653" y="1816100"/>
            <a:ext cx="5727700" cy="1689100"/>
            <a:chOff x="22000" y="4740"/>
            <a:chExt cx="9020" cy="2660"/>
          </a:xfrm>
        </p:grpSpPr>
        <p:pic>
          <p:nvPicPr>
            <p:cNvPr id="27" name="image 4012"/>
            <p:cNvPicPr>
              <a:picLocks noChangeAspect="1"/>
            </p:cNvPicPr>
            <p:nvPr/>
          </p:nvPicPr>
          <p:blipFill>
            <a:blip r:embed="rId7"/>
            <a:srcRect/>
            <a:stretch>
              <a:fillRect/>
            </a:stretch>
          </p:blipFill>
          <p:spPr>
            <a:xfrm>
              <a:off x="22000" y="4740"/>
              <a:ext cx="9020" cy="2660"/>
            </a:xfrm>
            <a:prstGeom prst="rect">
              <a:avLst/>
            </a:prstGeom>
          </p:spPr>
        </p:pic>
        <p:pic>
          <p:nvPicPr>
            <p:cNvPr id="28" name="image 4013"/>
            <p:cNvPicPr>
              <a:picLocks noChangeAspect="1"/>
            </p:cNvPicPr>
            <p:nvPr/>
          </p:nvPicPr>
          <p:blipFill>
            <a:blip r:embed="rId8"/>
            <a:srcRect/>
            <a:stretch>
              <a:fillRect/>
            </a:stretch>
          </p:blipFill>
          <p:spPr>
            <a:xfrm>
              <a:off x="22320" y="4780"/>
              <a:ext cx="8420" cy="2580"/>
            </a:xfrm>
            <a:prstGeom prst="rect">
              <a:avLst/>
            </a:prstGeom>
          </p:spPr>
        </p:pic>
      </p:grpSp>
      <p:sp>
        <p:nvSpPr>
          <p:cNvPr id="29" name="Object 4014"/>
          <p:cNvSpPr txBox="1"/>
          <p:nvPr/>
        </p:nvSpPr>
        <p:spPr>
          <a:xfrm>
            <a:off x="14149868" y="2211070"/>
            <a:ext cx="3723640" cy="685800"/>
          </a:xfrm>
          <a:prstGeom prst="rect">
            <a:avLst/>
          </a:prstGeom>
        </p:spPr>
        <p:txBody>
          <a:bodyPr vert="horz" rtlCol="0" anchor="t" anchorCtr="0">
            <a:noAutofit/>
          </a:bodyPr>
          <a:lstStyle/>
          <a:p>
            <a:pPr algn="ctr">
              <a:lnSpc>
                <a:spcPct val="100000"/>
              </a:lnSpc>
            </a:pPr>
            <a:r>
              <a:rPr lang="zh-CN" altLang="en-US" sz="4500" dirty="0">
                <a:solidFill>
                  <a:srgbClr val="FFFFFF"/>
                </a:solidFill>
                <a:cs typeface="+mn-ea"/>
                <a:sym typeface="+mn-lt"/>
              </a:rPr>
              <a:t>两周时间</a:t>
            </a:r>
          </a:p>
        </p:txBody>
      </p:sp>
      <p:pic>
        <p:nvPicPr>
          <p:cNvPr id="3" name="图片 2">
            <a:extLst>
              <a:ext uri="{FF2B5EF4-FFF2-40B4-BE49-F238E27FC236}">
                <a16:creationId xmlns:a16="http://schemas.microsoft.com/office/drawing/2014/main" id="{5DBE8F1F-3B6A-2521-B942-A86F69FBB98A}"/>
              </a:ext>
            </a:extLst>
          </p:cNvPr>
          <p:cNvPicPr>
            <a:picLocks noChangeAspect="1"/>
          </p:cNvPicPr>
          <p:nvPr/>
        </p:nvPicPr>
        <p:blipFill>
          <a:blip r:embed="rId9"/>
          <a:stretch>
            <a:fillRect/>
          </a:stretch>
        </p:blipFill>
        <p:spPr>
          <a:xfrm>
            <a:off x="2048578" y="4683967"/>
            <a:ext cx="9838622" cy="7760721"/>
          </a:xfrm>
          <a:prstGeom prst="rect">
            <a:avLst/>
          </a:prstGeom>
        </p:spPr>
      </p:pic>
      <p:pic>
        <p:nvPicPr>
          <p:cNvPr id="5" name="图片 4">
            <a:extLst>
              <a:ext uri="{FF2B5EF4-FFF2-40B4-BE49-F238E27FC236}">
                <a16:creationId xmlns:a16="http://schemas.microsoft.com/office/drawing/2014/main" id="{52A8CA1F-1113-F23B-78C4-51EFF248E2F9}"/>
              </a:ext>
            </a:extLst>
          </p:cNvPr>
          <p:cNvPicPr>
            <a:picLocks noChangeAspect="1"/>
          </p:cNvPicPr>
          <p:nvPr/>
        </p:nvPicPr>
        <p:blipFill>
          <a:blip r:embed="rId10"/>
          <a:stretch>
            <a:fillRect/>
          </a:stretch>
        </p:blipFill>
        <p:spPr>
          <a:xfrm>
            <a:off x="13267853" y="4683967"/>
            <a:ext cx="8806544" cy="7749759"/>
          </a:xfrm>
          <a:prstGeom prst="rect">
            <a:avLst/>
          </a:prstGeom>
        </p:spPr>
      </p:pic>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18"/>
                                        </p:tgtEl>
                                        <p:attrNameLst>
                                          <p:attrName>style.visibility</p:attrName>
                                        </p:attrNameLst>
                                      </p:cBhvr>
                                      <p:to>
                                        <p:strVal val="visible"/>
                                      </p:to>
                                    </p:set>
                                    <p:animEffect transition="in" filter="wipe(down)">
                                      <p:cBhvr>
                                        <p:cTn id="7" dur="500"/>
                                        <p:tgtEl>
                                          <p:spTgt spid="401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41" presetClass="entr" presetSubtype="0" fill="hold" grpId="0" nodeType="clickEffect">
                                  <p:stCondLst>
                                    <p:cond delay="0"/>
                                  </p:stCondLst>
                                  <p:iterate type="lt">
                                    <p:tmPct val="10000"/>
                                  </p:iterate>
                                  <p:childTnLst>
                                    <p:set>
                                      <p:cBhvr>
                                        <p:cTn id="21" dur="1" fill="hold">
                                          <p:stCondLst>
                                            <p:cond delay="0"/>
                                          </p:stCondLst>
                                        </p:cTn>
                                        <p:tgtEl>
                                          <p:spTgt spid="25"/>
                                        </p:tgtEl>
                                        <p:attrNameLst>
                                          <p:attrName>style.visibility</p:attrName>
                                        </p:attrNameLst>
                                      </p:cBhvr>
                                      <p:to>
                                        <p:strVal val="visible"/>
                                      </p:to>
                                    </p:set>
                                    <p:anim calcmode="lin" valueType="num">
                                      <p:cBhvr>
                                        <p:cTn id="22"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25"/>
                                        </p:tgtEl>
                                        <p:attrNameLst>
                                          <p:attrName>ppt_y</p:attrName>
                                        </p:attrNameLst>
                                      </p:cBhvr>
                                      <p:tavLst>
                                        <p:tav tm="0">
                                          <p:val>
                                            <p:strVal val="#ppt_y"/>
                                          </p:val>
                                        </p:tav>
                                        <p:tav tm="100000">
                                          <p:val>
                                            <p:strVal val="#ppt_y"/>
                                          </p:val>
                                        </p:tav>
                                      </p:tavLst>
                                    </p:anim>
                                    <p:anim calcmode="lin" valueType="num">
                                      <p:cBhvr>
                                        <p:cTn id="24"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down)">
                                      <p:cBhvr>
                                        <p:cTn id="31" dur="500"/>
                                        <p:tgtEl>
                                          <p:spTgt spid="26"/>
                                        </p:tgtEl>
                                      </p:cBhvr>
                                    </p:animEffect>
                                  </p:childTnLst>
                                </p:cTn>
                              </p:par>
                            </p:childTnLst>
                          </p:cTn>
                        </p:par>
                      </p:childTnLst>
                    </p:cTn>
                  </p:par>
                  <p:par>
                    <p:cTn id="32" fill="hold">
                      <p:stCondLst>
                        <p:cond delay="indefinite"/>
                      </p:stCondLst>
                      <p:childTnLst>
                        <p:par>
                          <p:cTn id="33" fill="hold">
                            <p:stCondLst>
                              <p:cond delay="0"/>
                            </p:stCondLst>
                            <p:childTnLst>
                              <p:par>
                                <p:cTn id="34" presetID="41" presetClass="entr" presetSubtype="0" fill="hold" grpId="0" nodeType="clickEffect">
                                  <p:stCondLst>
                                    <p:cond delay="0"/>
                                  </p:stCondLst>
                                  <p:iterate type="lt">
                                    <p:tmPct val="10000"/>
                                  </p:iterate>
                                  <p:childTnLst>
                                    <p:set>
                                      <p:cBhvr>
                                        <p:cTn id="35" dur="1" fill="hold">
                                          <p:stCondLst>
                                            <p:cond delay="0"/>
                                          </p:stCondLst>
                                        </p:cTn>
                                        <p:tgtEl>
                                          <p:spTgt spid="29"/>
                                        </p:tgtEl>
                                        <p:attrNameLst>
                                          <p:attrName>style.visibility</p:attrName>
                                        </p:attrNameLst>
                                      </p:cBhvr>
                                      <p:to>
                                        <p:strVal val="visible"/>
                                      </p:to>
                                    </p:set>
                                    <p:anim calcmode="lin" valueType="num">
                                      <p:cBhvr>
                                        <p:cTn id="36"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29"/>
                                        </p:tgtEl>
                                        <p:attrNameLst>
                                          <p:attrName>ppt_y</p:attrName>
                                        </p:attrNameLst>
                                      </p:cBhvr>
                                      <p:tavLst>
                                        <p:tav tm="0">
                                          <p:val>
                                            <p:strVal val="#ppt_y"/>
                                          </p:val>
                                        </p:tav>
                                        <p:tav tm="100000">
                                          <p:val>
                                            <p:strVal val="#ppt_y"/>
                                          </p:val>
                                        </p:tav>
                                      </p:tavLst>
                                    </p:anim>
                                    <p:anim calcmode="lin" valueType="num">
                                      <p:cBhvr>
                                        <p:cTn id="38"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29" grpId="0"/>
      <p:bldP spid="29"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1"/>
          <p:cNvPicPr>
            <a:picLocks noChangeAspect="1"/>
          </p:cNvPicPr>
          <p:nvPr/>
        </p:nvPicPr>
        <p:blipFill>
          <a:blip r:embed="rId2"/>
          <a:stretch>
            <a:fillRect/>
          </a:stretch>
        </p:blipFill>
        <p:spPr>
          <a:xfrm>
            <a:off x="0" y="-13335"/>
            <a:ext cx="24384635" cy="13790295"/>
          </a:xfrm>
          <a:prstGeom prst="rect">
            <a:avLst/>
          </a:prstGeom>
        </p:spPr>
      </p:pic>
      <p:grpSp>
        <p:nvGrpSpPr>
          <p:cNvPr id="4018" name="组合 4018"/>
          <p:cNvGrpSpPr/>
          <p:nvPr/>
        </p:nvGrpSpPr>
        <p:grpSpPr>
          <a:xfrm>
            <a:off x="787400" y="610366"/>
            <a:ext cx="11912600" cy="951734"/>
            <a:chOff x="787400" y="610366"/>
            <a:chExt cx="11912600" cy="951734"/>
          </a:xfrm>
        </p:grpSpPr>
        <p:pic>
          <p:nvPicPr>
            <p:cNvPr id="4019" name="image 4019"/>
            <p:cNvPicPr>
              <a:picLocks noChangeAspect="1"/>
            </p:cNvPicPr>
            <p:nvPr/>
          </p:nvPicPr>
          <p:blipFill>
            <a:blip r:embed="rId3"/>
            <a:srcRect/>
            <a:stretch>
              <a:fillRect/>
            </a:stretch>
          </p:blipFill>
          <p:spPr>
            <a:xfrm>
              <a:off x="787400" y="673100"/>
              <a:ext cx="800100" cy="800100"/>
            </a:xfrm>
            <a:prstGeom prst="rect">
              <a:avLst/>
            </a:prstGeom>
          </p:spPr>
        </p:pic>
        <p:pic>
          <p:nvPicPr>
            <p:cNvPr id="4020" name="image 4020"/>
            <p:cNvPicPr>
              <a:picLocks noChangeAspect="1"/>
            </p:cNvPicPr>
            <p:nvPr/>
          </p:nvPicPr>
          <p:blipFill>
            <a:blip r:embed="rId4"/>
            <a:srcRect/>
            <a:stretch>
              <a:fillRect/>
            </a:stretch>
          </p:blipFill>
          <p:spPr>
            <a:xfrm>
              <a:off x="1181100" y="1092200"/>
              <a:ext cx="469900" cy="469900"/>
            </a:xfrm>
            <a:prstGeom prst="rect">
              <a:avLst/>
            </a:prstGeom>
          </p:spPr>
        </p:pic>
        <p:sp>
          <p:nvSpPr>
            <p:cNvPr id="4021" name="Object 4021"/>
            <p:cNvSpPr txBox="1"/>
            <p:nvPr/>
          </p:nvSpPr>
          <p:spPr>
            <a:xfrm>
              <a:off x="1790302" y="610366"/>
              <a:ext cx="10909698" cy="889000"/>
            </a:xfrm>
            <a:prstGeom prst="rect">
              <a:avLst/>
            </a:prstGeom>
          </p:spPr>
          <p:txBody>
            <a:bodyPr vert="horz" rtlCol="0" anchor="t" anchorCtr="0">
              <a:noAutofit/>
            </a:bodyPr>
            <a:lstStyle/>
            <a:p>
              <a:pPr algn="l">
                <a:lnSpc>
                  <a:spcPct val="100000"/>
                </a:lnSpc>
              </a:pPr>
              <a:r>
                <a:rPr lang="zh-CN" altLang="en-US" sz="5800" b="0" i="0" dirty="0">
                  <a:solidFill>
                    <a:srgbClr val="262626"/>
                  </a:solidFill>
                  <a:cs typeface="+mn-ea"/>
                  <a:sym typeface="+mn-lt"/>
                </a:rPr>
                <a:t>项目完成情况</a:t>
              </a:r>
              <a:r>
                <a:rPr lang="en-US" altLang="zh-CN" sz="5800" b="0" i="0" dirty="0">
                  <a:solidFill>
                    <a:srgbClr val="262626"/>
                  </a:solidFill>
                  <a:cs typeface="+mn-ea"/>
                  <a:sym typeface="+mn-lt"/>
                </a:rPr>
                <a:t>—</a:t>
              </a:r>
              <a:r>
                <a:rPr lang="zh-CN" altLang="en-US" sz="5800" b="0" i="0" dirty="0">
                  <a:solidFill>
                    <a:srgbClr val="262626"/>
                  </a:solidFill>
                  <a:cs typeface="+mn-ea"/>
                  <a:sym typeface="+mn-lt"/>
                </a:rPr>
                <a:t>阶段性完成情况</a:t>
              </a:r>
            </a:p>
          </p:txBody>
        </p:sp>
      </p:grpSp>
      <p:grpSp>
        <p:nvGrpSpPr>
          <p:cNvPr id="22" name="组合 21"/>
          <p:cNvGrpSpPr/>
          <p:nvPr/>
        </p:nvGrpSpPr>
        <p:grpSpPr>
          <a:xfrm>
            <a:off x="5863371" y="1816100"/>
            <a:ext cx="5740400" cy="1689100"/>
            <a:chOff x="6500" y="4740"/>
            <a:chExt cx="9040" cy="2660"/>
          </a:xfrm>
        </p:grpSpPr>
        <p:pic>
          <p:nvPicPr>
            <p:cNvPr id="23" name="image 403"/>
            <p:cNvPicPr>
              <a:picLocks noChangeAspect="1"/>
            </p:cNvPicPr>
            <p:nvPr/>
          </p:nvPicPr>
          <p:blipFill>
            <a:blip r:embed="rId5"/>
            <a:srcRect/>
            <a:stretch>
              <a:fillRect/>
            </a:stretch>
          </p:blipFill>
          <p:spPr>
            <a:xfrm>
              <a:off x="6500" y="4740"/>
              <a:ext cx="9040" cy="2660"/>
            </a:xfrm>
            <a:prstGeom prst="rect">
              <a:avLst/>
            </a:prstGeom>
          </p:spPr>
        </p:pic>
        <p:pic>
          <p:nvPicPr>
            <p:cNvPr id="24" name="image 404"/>
            <p:cNvPicPr>
              <a:picLocks noChangeAspect="1"/>
            </p:cNvPicPr>
            <p:nvPr/>
          </p:nvPicPr>
          <p:blipFill>
            <a:blip r:embed="rId6"/>
            <a:srcRect/>
            <a:stretch>
              <a:fillRect/>
            </a:stretch>
          </p:blipFill>
          <p:spPr>
            <a:xfrm>
              <a:off x="6780" y="4780"/>
              <a:ext cx="8420" cy="2580"/>
            </a:xfrm>
            <a:prstGeom prst="rect">
              <a:avLst/>
            </a:prstGeom>
          </p:spPr>
        </p:pic>
      </p:grpSp>
      <p:sp>
        <p:nvSpPr>
          <p:cNvPr id="25" name="Object 405"/>
          <p:cNvSpPr txBox="1"/>
          <p:nvPr/>
        </p:nvSpPr>
        <p:spPr>
          <a:xfrm>
            <a:off x="6606463" y="2211070"/>
            <a:ext cx="4254216" cy="685800"/>
          </a:xfrm>
          <a:prstGeom prst="rect">
            <a:avLst/>
          </a:prstGeom>
        </p:spPr>
        <p:txBody>
          <a:bodyPr vert="horz" rtlCol="0" anchor="t" anchorCtr="0">
            <a:noAutofit/>
          </a:bodyPr>
          <a:lstStyle/>
          <a:p>
            <a:pPr algn="ctr">
              <a:lnSpc>
                <a:spcPct val="100000"/>
              </a:lnSpc>
            </a:pPr>
            <a:r>
              <a:rPr lang="zh-CN" altLang="en-US" sz="4500" dirty="0">
                <a:solidFill>
                  <a:srgbClr val="FFFFFF"/>
                </a:solidFill>
                <a:cs typeface="+mn-ea"/>
                <a:sym typeface="+mn-lt"/>
              </a:rPr>
              <a:t>算法实现</a:t>
            </a:r>
            <a:endParaRPr lang="zh-CN" altLang="en-US" sz="4500" b="0" i="0" dirty="0">
              <a:solidFill>
                <a:srgbClr val="FFFFFF"/>
              </a:solidFill>
              <a:cs typeface="+mn-ea"/>
              <a:sym typeface="+mn-lt"/>
            </a:endParaRPr>
          </a:p>
        </p:txBody>
      </p:sp>
      <p:grpSp>
        <p:nvGrpSpPr>
          <p:cNvPr id="26" name="组合 25"/>
          <p:cNvGrpSpPr/>
          <p:nvPr/>
        </p:nvGrpSpPr>
        <p:grpSpPr>
          <a:xfrm>
            <a:off x="13064653" y="1816100"/>
            <a:ext cx="5727700" cy="1689100"/>
            <a:chOff x="22000" y="4740"/>
            <a:chExt cx="9020" cy="2660"/>
          </a:xfrm>
        </p:grpSpPr>
        <p:pic>
          <p:nvPicPr>
            <p:cNvPr id="27" name="image 4012"/>
            <p:cNvPicPr>
              <a:picLocks noChangeAspect="1"/>
            </p:cNvPicPr>
            <p:nvPr/>
          </p:nvPicPr>
          <p:blipFill>
            <a:blip r:embed="rId7"/>
            <a:srcRect/>
            <a:stretch>
              <a:fillRect/>
            </a:stretch>
          </p:blipFill>
          <p:spPr>
            <a:xfrm>
              <a:off x="22000" y="4740"/>
              <a:ext cx="9020" cy="2660"/>
            </a:xfrm>
            <a:prstGeom prst="rect">
              <a:avLst/>
            </a:prstGeom>
          </p:spPr>
        </p:pic>
        <p:pic>
          <p:nvPicPr>
            <p:cNvPr id="28" name="image 4013"/>
            <p:cNvPicPr>
              <a:picLocks noChangeAspect="1"/>
            </p:cNvPicPr>
            <p:nvPr/>
          </p:nvPicPr>
          <p:blipFill>
            <a:blip r:embed="rId8"/>
            <a:srcRect/>
            <a:stretch>
              <a:fillRect/>
            </a:stretch>
          </p:blipFill>
          <p:spPr>
            <a:xfrm>
              <a:off x="22320" y="4780"/>
              <a:ext cx="8420" cy="2580"/>
            </a:xfrm>
            <a:prstGeom prst="rect">
              <a:avLst/>
            </a:prstGeom>
          </p:spPr>
        </p:pic>
      </p:grpSp>
      <p:sp>
        <p:nvSpPr>
          <p:cNvPr id="29" name="Object 4014"/>
          <p:cNvSpPr txBox="1"/>
          <p:nvPr/>
        </p:nvSpPr>
        <p:spPr>
          <a:xfrm>
            <a:off x="14149868" y="2211070"/>
            <a:ext cx="3723640" cy="685800"/>
          </a:xfrm>
          <a:prstGeom prst="rect">
            <a:avLst/>
          </a:prstGeom>
        </p:spPr>
        <p:txBody>
          <a:bodyPr vert="horz" rtlCol="0" anchor="t" anchorCtr="0">
            <a:noAutofit/>
          </a:bodyPr>
          <a:lstStyle/>
          <a:p>
            <a:pPr algn="ctr">
              <a:lnSpc>
                <a:spcPct val="100000"/>
              </a:lnSpc>
            </a:pPr>
            <a:r>
              <a:rPr lang="zh-CN" altLang="en-US" sz="4500" dirty="0">
                <a:solidFill>
                  <a:srgbClr val="FFFFFF"/>
                </a:solidFill>
                <a:cs typeface="+mn-ea"/>
                <a:sym typeface="+mn-lt"/>
              </a:rPr>
              <a:t>三周时间</a:t>
            </a:r>
          </a:p>
        </p:txBody>
      </p:sp>
      <p:pic>
        <p:nvPicPr>
          <p:cNvPr id="3" name="图片 2">
            <a:extLst>
              <a:ext uri="{FF2B5EF4-FFF2-40B4-BE49-F238E27FC236}">
                <a16:creationId xmlns:a16="http://schemas.microsoft.com/office/drawing/2014/main" id="{9319D3D0-792E-0CDE-457B-402C6E0D075E}"/>
              </a:ext>
            </a:extLst>
          </p:cNvPr>
          <p:cNvPicPr>
            <a:picLocks noChangeAspect="1"/>
          </p:cNvPicPr>
          <p:nvPr/>
        </p:nvPicPr>
        <p:blipFill>
          <a:blip r:embed="rId9"/>
          <a:stretch>
            <a:fillRect/>
          </a:stretch>
        </p:blipFill>
        <p:spPr>
          <a:xfrm>
            <a:off x="2708233" y="3874770"/>
            <a:ext cx="18580177" cy="8564219"/>
          </a:xfrm>
          <a:prstGeom prst="rect">
            <a:avLst/>
          </a:prstGeom>
        </p:spPr>
      </p:pic>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18"/>
                                        </p:tgtEl>
                                        <p:attrNameLst>
                                          <p:attrName>style.visibility</p:attrName>
                                        </p:attrNameLst>
                                      </p:cBhvr>
                                      <p:to>
                                        <p:strVal val="visible"/>
                                      </p:to>
                                    </p:set>
                                    <p:animEffect transition="in" filter="wipe(down)">
                                      <p:cBhvr>
                                        <p:cTn id="7" dur="500"/>
                                        <p:tgtEl>
                                          <p:spTgt spid="401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41" presetClass="entr" presetSubtype="0" fill="hold" grpId="0" nodeType="clickEffect">
                                  <p:stCondLst>
                                    <p:cond delay="0"/>
                                  </p:stCondLst>
                                  <p:iterate type="lt">
                                    <p:tmPct val="10000"/>
                                  </p:iterate>
                                  <p:childTnLst>
                                    <p:set>
                                      <p:cBhvr>
                                        <p:cTn id="21" dur="1" fill="hold">
                                          <p:stCondLst>
                                            <p:cond delay="0"/>
                                          </p:stCondLst>
                                        </p:cTn>
                                        <p:tgtEl>
                                          <p:spTgt spid="25"/>
                                        </p:tgtEl>
                                        <p:attrNameLst>
                                          <p:attrName>style.visibility</p:attrName>
                                        </p:attrNameLst>
                                      </p:cBhvr>
                                      <p:to>
                                        <p:strVal val="visible"/>
                                      </p:to>
                                    </p:set>
                                    <p:anim calcmode="lin" valueType="num">
                                      <p:cBhvr>
                                        <p:cTn id="22"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25"/>
                                        </p:tgtEl>
                                        <p:attrNameLst>
                                          <p:attrName>ppt_y</p:attrName>
                                        </p:attrNameLst>
                                      </p:cBhvr>
                                      <p:tavLst>
                                        <p:tav tm="0">
                                          <p:val>
                                            <p:strVal val="#ppt_y"/>
                                          </p:val>
                                        </p:tav>
                                        <p:tav tm="100000">
                                          <p:val>
                                            <p:strVal val="#ppt_y"/>
                                          </p:val>
                                        </p:tav>
                                      </p:tavLst>
                                    </p:anim>
                                    <p:anim calcmode="lin" valueType="num">
                                      <p:cBhvr>
                                        <p:cTn id="24"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down)">
                                      <p:cBhvr>
                                        <p:cTn id="31" dur="500"/>
                                        <p:tgtEl>
                                          <p:spTgt spid="26"/>
                                        </p:tgtEl>
                                      </p:cBhvr>
                                    </p:animEffect>
                                  </p:childTnLst>
                                </p:cTn>
                              </p:par>
                            </p:childTnLst>
                          </p:cTn>
                        </p:par>
                      </p:childTnLst>
                    </p:cTn>
                  </p:par>
                  <p:par>
                    <p:cTn id="32" fill="hold">
                      <p:stCondLst>
                        <p:cond delay="indefinite"/>
                      </p:stCondLst>
                      <p:childTnLst>
                        <p:par>
                          <p:cTn id="33" fill="hold">
                            <p:stCondLst>
                              <p:cond delay="0"/>
                            </p:stCondLst>
                            <p:childTnLst>
                              <p:par>
                                <p:cTn id="34" presetID="41" presetClass="entr" presetSubtype="0" fill="hold" grpId="0" nodeType="clickEffect">
                                  <p:stCondLst>
                                    <p:cond delay="0"/>
                                  </p:stCondLst>
                                  <p:iterate type="lt">
                                    <p:tmPct val="10000"/>
                                  </p:iterate>
                                  <p:childTnLst>
                                    <p:set>
                                      <p:cBhvr>
                                        <p:cTn id="35" dur="1" fill="hold">
                                          <p:stCondLst>
                                            <p:cond delay="0"/>
                                          </p:stCondLst>
                                        </p:cTn>
                                        <p:tgtEl>
                                          <p:spTgt spid="29"/>
                                        </p:tgtEl>
                                        <p:attrNameLst>
                                          <p:attrName>style.visibility</p:attrName>
                                        </p:attrNameLst>
                                      </p:cBhvr>
                                      <p:to>
                                        <p:strVal val="visible"/>
                                      </p:to>
                                    </p:set>
                                    <p:anim calcmode="lin" valueType="num">
                                      <p:cBhvr>
                                        <p:cTn id="36"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29"/>
                                        </p:tgtEl>
                                        <p:attrNameLst>
                                          <p:attrName>ppt_y</p:attrName>
                                        </p:attrNameLst>
                                      </p:cBhvr>
                                      <p:tavLst>
                                        <p:tav tm="0">
                                          <p:val>
                                            <p:strVal val="#ppt_y"/>
                                          </p:val>
                                        </p:tav>
                                        <p:tav tm="100000">
                                          <p:val>
                                            <p:strVal val="#ppt_y"/>
                                          </p:val>
                                        </p:tav>
                                      </p:tavLst>
                                    </p:anim>
                                    <p:anim calcmode="lin" valueType="num">
                                      <p:cBhvr>
                                        <p:cTn id="38"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29" grpId="0"/>
      <p:bldP spid="29"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1"/>
          <p:cNvPicPr>
            <a:picLocks noChangeAspect="1"/>
          </p:cNvPicPr>
          <p:nvPr/>
        </p:nvPicPr>
        <p:blipFill>
          <a:blip r:embed="rId2"/>
          <a:stretch>
            <a:fillRect/>
          </a:stretch>
        </p:blipFill>
        <p:spPr>
          <a:xfrm>
            <a:off x="-41225" y="0"/>
            <a:ext cx="24384635" cy="13790295"/>
          </a:xfrm>
          <a:prstGeom prst="rect">
            <a:avLst/>
          </a:prstGeom>
        </p:spPr>
      </p:pic>
      <p:grpSp>
        <p:nvGrpSpPr>
          <p:cNvPr id="4018" name="组合 4018"/>
          <p:cNvGrpSpPr/>
          <p:nvPr/>
        </p:nvGrpSpPr>
        <p:grpSpPr>
          <a:xfrm>
            <a:off x="787400" y="610366"/>
            <a:ext cx="11912600" cy="951734"/>
            <a:chOff x="787400" y="610366"/>
            <a:chExt cx="11912600" cy="951734"/>
          </a:xfrm>
        </p:grpSpPr>
        <p:pic>
          <p:nvPicPr>
            <p:cNvPr id="4019" name="image 4019"/>
            <p:cNvPicPr>
              <a:picLocks noChangeAspect="1"/>
            </p:cNvPicPr>
            <p:nvPr/>
          </p:nvPicPr>
          <p:blipFill>
            <a:blip r:embed="rId3"/>
            <a:srcRect/>
            <a:stretch>
              <a:fillRect/>
            </a:stretch>
          </p:blipFill>
          <p:spPr>
            <a:xfrm>
              <a:off x="787400" y="673100"/>
              <a:ext cx="800100" cy="800100"/>
            </a:xfrm>
            <a:prstGeom prst="rect">
              <a:avLst/>
            </a:prstGeom>
          </p:spPr>
        </p:pic>
        <p:pic>
          <p:nvPicPr>
            <p:cNvPr id="4020" name="image 4020"/>
            <p:cNvPicPr>
              <a:picLocks noChangeAspect="1"/>
            </p:cNvPicPr>
            <p:nvPr/>
          </p:nvPicPr>
          <p:blipFill>
            <a:blip r:embed="rId4"/>
            <a:srcRect/>
            <a:stretch>
              <a:fillRect/>
            </a:stretch>
          </p:blipFill>
          <p:spPr>
            <a:xfrm>
              <a:off x="1181100" y="1092200"/>
              <a:ext cx="469900" cy="469900"/>
            </a:xfrm>
            <a:prstGeom prst="rect">
              <a:avLst/>
            </a:prstGeom>
          </p:spPr>
        </p:pic>
        <p:sp>
          <p:nvSpPr>
            <p:cNvPr id="4021" name="Object 4021"/>
            <p:cNvSpPr txBox="1"/>
            <p:nvPr/>
          </p:nvSpPr>
          <p:spPr>
            <a:xfrm>
              <a:off x="1790302" y="610366"/>
              <a:ext cx="10909698" cy="889000"/>
            </a:xfrm>
            <a:prstGeom prst="rect">
              <a:avLst/>
            </a:prstGeom>
          </p:spPr>
          <p:txBody>
            <a:bodyPr vert="horz" rtlCol="0" anchor="t" anchorCtr="0">
              <a:noAutofit/>
            </a:bodyPr>
            <a:lstStyle/>
            <a:p>
              <a:pPr algn="l">
                <a:lnSpc>
                  <a:spcPct val="100000"/>
                </a:lnSpc>
              </a:pPr>
              <a:r>
                <a:rPr lang="zh-CN" altLang="en-US" sz="5800" b="0" i="0" dirty="0">
                  <a:solidFill>
                    <a:srgbClr val="262626"/>
                  </a:solidFill>
                  <a:cs typeface="+mn-ea"/>
                  <a:sym typeface="+mn-lt"/>
                </a:rPr>
                <a:t>项目完成情况</a:t>
              </a:r>
              <a:r>
                <a:rPr lang="en-US" altLang="zh-CN" sz="5800" b="0" i="0" dirty="0">
                  <a:solidFill>
                    <a:srgbClr val="262626"/>
                  </a:solidFill>
                  <a:cs typeface="+mn-ea"/>
                  <a:sym typeface="+mn-lt"/>
                </a:rPr>
                <a:t>—</a:t>
              </a:r>
              <a:r>
                <a:rPr lang="zh-CN" altLang="en-US" sz="5800" b="0" i="0" dirty="0">
                  <a:solidFill>
                    <a:srgbClr val="262626"/>
                  </a:solidFill>
                  <a:cs typeface="+mn-ea"/>
                  <a:sym typeface="+mn-lt"/>
                </a:rPr>
                <a:t>阶段性完成情况</a:t>
              </a:r>
            </a:p>
          </p:txBody>
        </p:sp>
      </p:grpSp>
      <p:grpSp>
        <p:nvGrpSpPr>
          <p:cNvPr id="22" name="组合 21"/>
          <p:cNvGrpSpPr/>
          <p:nvPr/>
        </p:nvGrpSpPr>
        <p:grpSpPr>
          <a:xfrm>
            <a:off x="5863371" y="1816100"/>
            <a:ext cx="5740400" cy="1689100"/>
            <a:chOff x="6500" y="4740"/>
            <a:chExt cx="9040" cy="2660"/>
          </a:xfrm>
        </p:grpSpPr>
        <p:pic>
          <p:nvPicPr>
            <p:cNvPr id="23" name="image 403"/>
            <p:cNvPicPr>
              <a:picLocks noChangeAspect="1"/>
            </p:cNvPicPr>
            <p:nvPr/>
          </p:nvPicPr>
          <p:blipFill>
            <a:blip r:embed="rId5"/>
            <a:srcRect/>
            <a:stretch>
              <a:fillRect/>
            </a:stretch>
          </p:blipFill>
          <p:spPr>
            <a:xfrm>
              <a:off x="6500" y="4740"/>
              <a:ext cx="9040" cy="2660"/>
            </a:xfrm>
            <a:prstGeom prst="rect">
              <a:avLst/>
            </a:prstGeom>
          </p:spPr>
        </p:pic>
        <p:pic>
          <p:nvPicPr>
            <p:cNvPr id="24" name="image 404"/>
            <p:cNvPicPr>
              <a:picLocks noChangeAspect="1"/>
            </p:cNvPicPr>
            <p:nvPr/>
          </p:nvPicPr>
          <p:blipFill>
            <a:blip r:embed="rId6"/>
            <a:srcRect/>
            <a:stretch>
              <a:fillRect/>
            </a:stretch>
          </p:blipFill>
          <p:spPr>
            <a:xfrm>
              <a:off x="6780" y="4780"/>
              <a:ext cx="8420" cy="2580"/>
            </a:xfrm>
            <a:prstGeom prst="rect">
              <a:avLst/>
            </a:prstGeom>
          </p:spPr>
        </p:pic>
      </p:grpSp>
      <p:sp>
        <p:nvSpPr>
          <p:cNvPr id="25" name="Object 405"/>
          <p:cNvSpPr txBox="1"/>
          <p:nvPr/>
        </p:nvSpPr>
        <p:spPr>
          <a:xfrm>
            <a:off x="6606463" y="2211070"/>
            <a:ext cx="4254216" cy="685800"/>
          </a:xfrm>
          <a:prstGeom prst="rect">
            <a:avLst/>
          </a:prstGeom>
        </p:spPr>
        <p:txBody>
          <a:bodyPr vert="horz" rtlCol="0" anchor="t" anchorCtr="0">
            <a:noAutofit/>
          </a:bodyPr>
          <a:lstStyle/>
          <a:p>
            <a:pPr algn="ctr">
              <a:lnSpc>
                <a:spcPct val="100000"/>
              </a:lnSpc>
            </a:pPr>
            <a:r>
              <a:rPr lang="zh-CN" altLang="en-US" sz="4500" dirty="0">
                <a:solidFill>
                  <a:srgbClr val="FFFFFF"/>
                </a:solidFill>
                <a:cs typeface="+mn-ea"/>
                <a:sym typeface="+mn-lt"/>
              </a:rPr>
              <a:t>前端代码实现</a:t>
            </a:r>
            <a:endParaRPr lang="zh-CN" altLang="en-US" sz="4500" b="0" i="0" dirty="0">
              <a:solidFill>
                <a:srgbClr val="FFFFFF"/>
              </a:solidFill>
              <a:cs typeface="+mn-ea"/>
              <a:sym typeface="+mn-lt"/>
            </a:endParaRPr>
          </a:p>
        </p:txBody>
      </p:sp>
      <p:grpSp>
        <p:nvGrpSpPr>
          <p:cNvPr id="26" name="组合 25"/>
          <p:cNvGrpSpPr/>
          <p:nvPr/>
        </p:nvGrpSpPr>
        <p:grpSpPr>
          <a:xfrm>
            <a:off x="13064653" y="1816100"/>
            <a:ext cx="5727700" cy="1689100"/>
            <a:chOff x="22000" y="4740"/>
            <a:chExt cx="9020" cy="2660"/>
          </a:xfrm>
        </p:grpSpPr>
        <p:pic>
          <p:nvPicPr>
            <p:cNvPr id="27" name="image 4012"/>
            <p:cNvPicPr>
              <a:picLocks noChangeAspect="1"/>
            </p:cNvPicPr>
            <p:nvPr/>
          </p:nvPicPr>
          <p:blipFill>
            <a:blip r:embed="rId7"/>
            <a:srcRect/>
            <a:stretch>
              <a:fillRect/>
            </a:stretch>
          </p:blipFill>
          <p:spPr>
            <a:xfrm>
              <a:off x="22000" y="4740"/>
              <a:ext cx="9020" cy="2660"/>
            </a:xfrm>
            <a:prstGeom prst="rect">
              <a:avLst/>
            </a:prstGeom>
          </p:spPr>
        </p:pic>
        <p:pic>
          <p:nvPicPr>
            <p:cNvPr id="28" name="image 4013"/>
            <p:cNvPicPr>
              <a:picLocks noChangeAspect="1"/>
            </p:cNvPicPr>
            <p:nvPr/>
          </p:nvPicPr>
          <p:blipFill>
            <a:blip r:embed="rId8"/>
            <a:srcRect/>
            <a:stretch>
              <a:fillRect/>
            </a:stretch>
          </p:blipFill>
          <p:spPr>
            <a:xfrm>
              <a:off x="22320" y="4780"/>
              <a:ext cx="8420" cy="2580"/>
            </a:xfrm>
            <a:prstGeom prst="rect">
              <a:avLst/>
            </a:prstGeom>
          </p:spPr>
        </p:pic>
      </p:grpSp>
      <p:sp>
        <p:nvSpPr>
          <p:cNvPr id="29" name="Object 4014"/>
          <p:cNvSpPr txBox="1"/>
          <p:nvPr/>
        </p:nvSpPr>
        <p:spPr>
          <a:xfrm>
            <a:off x="14149868" y="2211070"/>
            <a:ext cx="3723640" cy="685800"/>
          </a:xfrm>
          <a:prstGeom prst="rect">
            <a:avLst/>
          </a:prstGeom>
        </p:spPr>
        <p:txBody>
          <a:bodyPr vert="horz" rtlCol="0" anchor="t" anchorCtr="0">
            <a:noAutofit/>
          </a:bodyPr>
          <a:lstStyle/>
          <a:p>
            <a:pPr algn="ctr">
              <a:lnSpc>
                <a:spcPct val="100000"/>
              </a:lnSpc>
            </a:pPr>
            <a:r>
              <a:rPr lang="zh-CN" altLang="en-US" sz="4500" dirty="0">
                <a:solidFill>
                  <a:srgbClr val="FFFFFF"/>
                </a:solidFill>
                <a:cs typeface="+mn-ea"/>
                <a:sym typeface="+mn-lt"/>
              </a:rPr>
              <a:t>三周时间</a:t>
            </a:r>
          </a:p>
        </p:txBody>
      </p:sp>
      <p:pic>
        <p:nvPicPr>
          <p:cNvPr id="3" name="图片 2">
            <a:extLst>
              <a:ext uri="{FF2B5EF4-FFF2-40B4-BE49-F238E27FC236}">
                <a16:creationId xmlns:a16="http://schemas.microsoft.com/office/drawing/2014/main" id="{3C1ADFA8-F7A7-3950-EE7B-6DE29E3BAA43}"/>
              </a:ext>
            </a:extLst>
          </p:cNvPr>
          <p:cNvPicPr>
            <a:picLocks noChangeAspect="1"/>
          </p:cNvPicPr>
          <p:nvPr/>
        </p:nvPicPr>
        <p:blipFill>
          <a:blip r:embed="rId9"/>
          <a:stretch>
            <a:fillRect/>
          </a:stretch>
        </p:blipFill>
        <p:spPr>
          <a:xfrm>
            <a:off x="3801602" y="4236098"/>
            <a:ext cx="17304244" cy="8783146"/>
          </a:xfrm>
          <a:prstGeom prst="rect">
            <a:avLst/>
          </a:prstGeom>
        </p:spPr>
      </p:pic>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18"/>
                                        </p:tgtEl>
                                        <p:attrNameLst>
                                          <p:attrName>style.visibility</p:attrName>
                                        </p:attrNameLst>
                                      </p:cBhvr>
                                      <p:to>
                                        <p:strVal val="visible"/>
                                      </p:to>
                                    </p:set>
                                    <p:animEffect transition="in" filter="wipe(down)">
                                      <p:cBhvr>
                                        <p:cTn id="7" dur="500"/>
                                        <p:tgtEl>
                                          <p:spTgt spid="401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41" presetClass="entr" presetSubtype="0" fill="hold" grpId="0" nodeType="clickEffect">
                                  <p:stCondLst>
                                    <p:cond delay="0"/>
                                  </p:stCondLst>
                                  <p:iterate type="lt">
                                    <p:tmPct val="10000"/>
                                  </p:iterate>
                                  <p:childTnLst>
                                    <p:set>
                                      <p:cBhvr>
                                        <p:cTn id="21" dur="1" fill="hold">
                                          <p:stCondLst>
                                            <p:cond delay="0"/>
                                          </p:stCondLst>
                                        </p:cTn>
                                        <p:tgtEl>
                                          <p:spTgt spid="25"/>
                                        </p:tgtEl>
                                        <p:attrNameLst>
                                          <p:attrName>style.visibility</p:attrName>
                                        </p:attrNameLst>
                                      </p:cBhvr>
                                      <p:to>
                                        <p:strVal val="visible"/>
                                      </p:to>
                                    </p:set>
                                    <p:anim calcmode="lin" valueType="num">
                                      <p:cBhvr>
                                        <p:cTn id="22"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25"/>
                                        </p:tgtEl>
                                        <p:attrNameLst>
                                          <p:attrName>ppt_y</p:attrName>
                                        </p:attrNameLst>
                                      </p:cBhvr>
                                      <p:tavLst>
                                        <p:tav tm="0">
                                          <p:val>
                                            <p:strVal val="#ppt_y"/>
                                          </p:val>
                                        </p:tav>
                                        <p:tav tm="100000">
                                          <p:val>
                                            <p:strVal val="#ppt_y"/>
                                          </p:val>
                                        </p:tav>
                                      </p:tavLst>
                                    </p:anim>
                                    <p:anim calcmode="lin" valueType="num">
                                      <p:cBhvr>
                                        <p:cTn id="24"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down)">
                                      <p:cBhvr>
                                        <p:cTn id="31" dur="500"/>
                                        <p:tgtEl>
                                          <p:spTgt spid="26"/>
                                        </p:tgtEl>
                                      </p:cBhvr>
                                    </p:animEffect>
                                  </p:childTnLst>
                                </p:cTn>
                              </p:par>
                            </p:childTnLst>
                          </p:cTn>
                        </p:par>
                      </p:childTnLst>
                    </p:cTn>
                  </p:par>
                  <p:par>
                    <p:cTn id="32" fill="hold">
                      <p:stCondLst>
                        <p:cond delay="indefinite"/>
                      </p:stCondLst>
                      <p:childTnLst>
                        <p:par>
                          <p:cTn id="33" fill="hold">
                            <p:stCondLst>
                              <p:cond delay="0"/>
                            </p:stCondLst>
                            <p:childTnLst>
                              <p:par>
                                <p:cTn id="34" presetID="41" presetClass="entr" presetSubtype="0" fill="hold" grpId="0" nodeType="clickEffect">
                                  <p:stCondLst>
                                    <p:cond delay="0"/>
                                  </p:stCondLst>
                                  <p:iterate type="lt">
                                    <p:tmPct val="10000"/>
                                  </p:iterate>
                                  <p:childTnLst>
                                    <p:set>
                                      <p:cBhvr>
                                        <p:cTn id="35" dur="1" fill="hold">
                                          <p:stCondLst>
                                            <p:cond delay="0"/>
                                          </p:stCondLst>
                                        </p:cTn>
                                        <p:tgtEl>
                                          <p:spTgt spid="29"/>
                                        </p:tgtEl>
                                        <p:attrNameLst>
                                          <p:attrName>style.visibility</p:attrName>
                                        </p:attrNameLst>
                                      </p:cBhvr>
                                      <p:to>
                                        <p:strVal val="visible"/>
                                      </p:to>
                                    </p:set>
                                    <p:anim calcmode="lin" valueType="num">
                                      <p:cBhvr>
                                        <p:cTn id="36"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29"/>
                                        </p:tgtEl>
                                        <p:attrNameLst>
                                          <p:attrName>ppt_y</p:attrName>
                                        </p:attrNameLst>
                                      </p:cBhvr>
                                      <p:tavLst>
                                        <p:tav tm="0">
                                          <p:val>
                                            <p:strVal val="#ppt_y"/>
                                          </p:val>
                                        </p:tav>
                                        <p:tav tm="100000">
                                          <p:val>
                                            <p:strVal val="#ppt_y"/>
                                          </p:val>
                                        </p:tav>
                                      </p:tavLst>
                                    </p:anim>
                                    <p:anim calcmode="lin" valueType="num">
                                      <p:cBhvr>
                                        <p:cTn id="38"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29" grpId="0"/>
      <p:bldP spid="29"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1"/>
          <p:cNvPicPr>
            <a:picLocks noChangeAspect="1"/>
          </p:cNvPicPr>
          <p:nvPr/>
        </p:nvPicPr>
        <p:blipFill>
          <a:blip r:embed="rId2"/>
          <a:stretch>
            <a:fillRect/>
          </a:stretch>
        </p:blipFill>
        <p:spPr>
          <a:xfrm>
            <a:off x="0" y="-13335"/>
            <a:ext cx="24384635" cy="13790295"/>
          </a:xfrm>
          <a:prstGeom prst="rect">
            <a:avLst/>
          </a:prstGeom>
        </p:spPr>
      </p:pic>
      <p:grpSp>
        <p:nvGrpSpPr>
          <p:cNvPr id="4018" name="组合 4018"/>
          <p:cNvGrpSpPr/>
          <p:nvPr/>
        </p:nvGrpSpPr>
        <p:grpSpPr>
          <a:xfrm>
            <a:off x="787400" y="610366"/>
            <a:ext cx="11912600" cy="951734"/>
            <a:chOff x="787400" y="610366"/>
            <a:chExt cx="11912600" cy="951734"/>
          </a:xfrm>
        </p:grpSpPr>
        <p:pic>
          <p:nvPicPr>
            <p:cNvPr id="4019" name="image 4019"/>
            <p:cNvPicPr>
              <a:picLocks noChangeAspect="1"/>
            </p:cNvPicPr>
            <p:nvPr/>
          </p:nvPicPr>
          <p:blipFill>
            <a:blip r:embed="rId3"/>
            <a:srcRect/>
            <a:stretch>
              <a:fillRect/>
            </a:stretch>
          </p:blipFill>
          <p:spPr>
            <a:xfrm>
              <a:off x="787400" y="673100"/>
              <a:ext cx="800100" cy="800100"/>
            </a:xfrm>
            <a:prstGeom prst="rect">
              <a:avLst/>
            </a:prstGeom>
          </p:spPr>
        </p:pic>
        <p:pic>
          <p:nvPicPr>
            <p:cNvPr id="4020" name="image 4020"/>
            <p:cNvPicPr>
              <a:picLocks noChangeAspect="1"/>
            </p:cNvPicPr>
            <p:nvPr/>
          </p:nvPicPr>
          <p:blipFill>
            <a:blip r:embed="rId4"/>
            <a:srcRect/>
            <a:stretch>
              <a:fillRect/>
            </a:stretch>
          </p:blipFill>
          <p:spPr>
            <a:xfrm>
              <a:off x="1181100" y="1092200"/>
              <a:ext cx="469900" cy="469900"/>
            </a:xfrm>
            <a:prstGeom prst="rect">
              <a:avLst/>
            </a:prstGeom>
          </p:spPr>
        </p:pic>
        <p:sp>
          <p:nvSpPr>
            <p:cNvPr id="4021" name="Object 4021"/>
            <p:cNvSpPr txBox="1"/>
            <p:nvPr/>
          </p:nvSpPr>
          <p:spPr>
            <a:xfrm>
              <a:off x="1790302" y="610366"/>
              <a:ext cx="10909698" cy="889000"/>
            </a:xfrm>
            <a:prstGeom prst="rect">
              <a:avLst/>
            </a:prstGeom>
          </p:spPr>
          <p:txBody>
            <a:bodyPr vert="horz" rtlCol="0" anchor="t" anchorCtr="0">
              <a:noAutofit/>
            </a:bodyPr>
            <a:lstStyle/>
            <a:p>
              <a:pPr algn="l">
                <a:lnSpc>
                  <a:spcPct val="100000"/>
                </a:lnSpc>
              </a:pPr>
              <a:r>
                <a:rPr lang="zh-CN" altLang="en-US" sz="5800" b="0" i="0" dirty="0">
                  <a:solidFill>
                    <a:srgbClr val="262626"/>
                  </a:solidFill>
                  <a:cs typeface="+mn-ea"/>
                  <a:sym typeface="+mn-lt"/>
                </a:rPr>
                <a:t>项目完成情况</a:t>
              </a:r>
              <a:r>
                <a:rPr lang="en-US" altLang="zh-CN" sz="5800" b="0" i="0" dirty="0">
                  <a:solidFill>
                    <a:srgbClr val="262626"/>
                  </a:solidFill>
                  <a:cs typeface="+mn-ea"/>
                  <a:sym typeface="+mn-lt"/>
                </a:rPr>
                <a:t>—</a:t>
              </a:r>
              <a:r>
                <a:rPr lang="zh-CN" altLang="en-US" sz="5800" b="0" i="0" dirty="0">
                  <a:solidFill>
                    <a:srgbClr val="262626"/>
                  </a:solidFill>
                  <a:cs typeface="+mn-ea"/>
                  <a:sym typeface="+mn-lt"/>
                </a:rPr>
                <a:t>阶段性完成情况</a:t>
              </a:r>
            </a:p>
          </p:txBody>
        </p:sp>
      </p:grpSp>
      <p:grpSp>
        <p:nvGrpSpPr>
          <p:cNvPr id="22" name="组合 21"/>
          <p:cNvGrpSpPr/>
          <p:nvPr/>
        </p:nvGrpSpPr>
        <p:grpSpPr>
          <a:xfrm>
            <a:off x="5863371" y="1816100"/>
            <a:ext cx="5740400" cy="1689100"/>
            <a:chOff x="6500" y="4740"/>
            <a:chExt cx="9040" cy="2660"/>
          </a:xfrm>
        </p:grpSpPr>
        <p:pic>
          <p:nvPicPr>
            <p:cNvPr id="23" name="image 403"/>
            <p:cNvPicPr>
              <a:picLocks noChangeAspect="1"/>
            </p:cNvPicPr>
            <p:nvPr/>
          </p:nvPicPr>
          <p:blipFill>
            <a:blip r:embed="rId5"/>
            <a:srcRect/>
            <a:stretch>
              <a:fillRect/>
            </a:stretch>
          </p:blipFill>
          <p:spPr>
            <a:xfrm>
              <a:off x="6500" y="4740"/>
              <a:ext cx="9040" cy="2660"/>
            </a:xfrm>
            <a:prstGeom prst="rect">
              <a:avLst/>
            </a:prstGeom>
          </p:spPr>
        </p:pic>
        <p:pic>
          <p:nvPicPr>
            <p:cNvPr id="24" name="image 404"/>
            <p:cNvPicPr>
              <a:picLocks noChangeAspect="1"/>
            </p:cNvPicPr>
            <p:nvPr/>
          </p:nvPicPr>
          <p:blipFill>
            <a:blip r:embed="rId6"/>
            <a:srcRect/>
            <a:stretch>
              <a:fillRect/>
            </a:stretch>
          </p:blipFill>
          <p:spPr>
            <a:xfrm>
              <a:off x="6780" y="4780"/>
              <a:ext cx="8420" cy="2580"/>
            </a:xfrm>
            <a:prstGeom prst="rect">
              <a:avLst/>
            </a:prstGeom>
          </p:spPr>
        </p:pic>
      </p:grpSp>
      <p:sp>
        <p:nvSpPr>
          <p:cNvPr id="25" name="Object 405"/>
          <p:cNvSpPr txBox="1"/>
          <p:nvPr/>
        </p:nvSpPr>
        <p:spPr>
          <a:xfrm>
            <a:off x="6606463" y="2211070"/>
            <a:ext cx="4254216" cy="685800"/>
          </a:xfrm>
          <a:prstGeom prst="rect">
            <a:avLst/>
          </a:prstGeom>
        </p:spPr>
        <p:txBody>
          <a:bodyPr vert="horz" rtlCol="0" anchor="t" anchorCtr="0">
            <a:noAutofit/>
          </a:bodyPr>
          <a:lstStyle/>
          <a:p>
            <a:pPr algn="ctr">
              <a:lnSpc>
                <a:spcPct val="100000"/>
              </a:lnSpc>
            </a:pPr>
            <a:r>
              <a:rPr lang="zh-CN" altLang="en-US" sz="4500" dirty="0">
                <a:solidFill>
                  <a:srgbClr val="FFFFFF"/>
                </a:solidFill>
                <a:cs typeface="+mn-ea"/>
                <a:sym typeface="+mn-lt"/>
              </a:rPr>
              <a:t>后端代码实现</a:t>
            </a:r>
            <a:endParaRPr lang="zh-CN" altLang="en-US" sz="4500" b="0" i="0" dirty="0">
              <a:solidFill>
                <a:srgbClr val="FFFFFF"/>
              </a:solidFill>
              <a:cs typeface="+mn-ea"/>
              <a:sym typeface="+mn-lt"/>
            </a:endParaRPr>
          </a:p>
        </p:txBody>
      </p:sp>
      <p:grpSp>
        <p:nvGrpSpPr>
          <p:cNvPr id="26" name="组合 25"/>
          <p:cNvGrpSpPr/>
          <p:nvPr/>
        </p:nvGrpSpPr>
        <p:grpSpPr>
          <a:xfrm>
            <a:off x="13064653" y="1816100"/>
            <a:ext cx="5727700" cy="1689100"/>
            <a:chOff x="22000" y="4740"/>
            <a:chExt cx="9020" cy="2660"/>
          </a:xfrm>
        </p:grpSpPr>
        <p:pic>
          <p:nvPicPr>
            <p:cNvPr id="27" name="image 4012"/>
            <p:cNvPicPr>
              <a:picLocks noChangeAspect="1"/>
            </p:cNvPicPr>
            <p:nvPr/>
          </p:nvPicPr>
          <p:blipFill>
            <a:blip r:embed="rId7"/>
            <a:srcRect/>
            <a:stretch>
              <a:fillRect/>
            </a:stretch>
          </p:blipFill>
          <p:spPr>
            <a:xfrm>
              <a:off x="22000" y="4740"/>
              <a:ext cx="9020" cy="2660"/>
            </a:xfrm>
            <a:prstGeom prst="rect">
              <a:avLst/>
            </a:prstGeom>
          </p:spPr>
        </p:pic>
        <p:pic>
          <p:nvPicPr>
            <p:cNvPr id="28" name="image 4013"/>
            <p:cNvPicPr>
              <a:picLocks noChangeAspect="1"/>
            </p:cNvPicPr>
            <p:nvPr/>
          </p:nvPicPr>
          <p:blipFill>
            <a:blip r:embed="rId8"/>
            <a:srcRect/>
            <a:stretch>
              <a:fillRect/>
            </a:stretch>
          </p:blipFill>
          <p:spPr>
            <a:xfrm>
              <a:off x="22320" y="4780"/>
              <a:ext cx="8420" cy="2580"/>
            </a:xfrm>
            <a:prstGeom prst="rect">
              <a:avLst/>
            </a:prstGeom>
          </p:spPr>
        </p:pic>
      </p:grpSp>
      <p:sp>
        <p:nvSpPr>
          <p:cNvPr id="29" name="Object 4014"/>
          <p:cNvSpPr txBox="1"/>
          <p:nvPr/>
        </p:nvSpPr>
        <p:spPr>
          <a:xfrm>
            <a:off x="14149868" y="2211070"/>
            <a:ext cx="3723640" cy="685800"/>
          </a:xfrm>
          <a:prstGeom prst="rect">
            <a:avLst/>
          </a:prstGeom>
        </p:spPr>
        <p:txBody>
          <a:bodyPr vert="horz" rtlCol="0" anchor="t" anchorCtr="0">
            <a:noAutofit/>
          </a:bodyPr>
          <a:lstStyle/>
          <a:p>
            <a:pPr algn="ctr">
              <a:lnSpc>
                <a:spcPct val="100000"/>
              </a:lnSpc>
            </a:pPr>
            <a:r>
              <a:rPr lang="zh-CN" altLang="en-US" sz="4500" dirty="0">
                <a:solidFill>
                  <a:srgbClr val="FFFFFF"/>
                </a:solidFill>
                <a:cs typeface="+mn-ea"/>
                <a:sym typeface="+mn-lt"/>
              </a:rPr>
              <a:t>三周时间</a:t>
            </a:r>
          </a:p>
        </p:txBody>
      </p:sp>
      <p:pic>
        <p:nvPicPr>
          <p:cNvPr id="3" name="图片 2">
            <a:extLst>
              <a:ext uri="{FF2B5EF4-FFF2-40B4-BE49-F238E27FC236}">
                <a16:creationId xmlns:a16="http://schemas.microsoft.com/office/drawing/2014/main" id="{98B6C071-4FB8-B11A-5F46-AF6DCB9D5C44}"/>
              </a:ext>
            </a:extLst>
          </p:cNvPr>
          <p:cNvPicPr>
            <a:picLocks noChangeAspect="1"/>
          </p:cNvPicPr>
          <p:nvPr/>
        </p:nvPicPr>
        <p:blipFill>
          <a:blip r:embed="rId9"/>
          <a:stretch>
            <a:fillRect/>
          </a:stretch>
        </p:blipFill>
        <p:spPr>
          <a:xfrm>
            <a:off x="3168701" y="3798401"/>
            <a:ext cx="16982942" cy="8518007"/>
          </a:xfrm>
          <a:prstGeom prst="rect">
            <a:avLst/>
          </a:prstGeom>
        </p:spPr>
      </p:pic>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18"/>
                                        </p:tgtEl>
                                        <p:attrNameLst>
                                          <p:attrName>style.visibility</p:attrName>
                                        </p:attrNameLst>
                                      </p:cBhvr>
                                      <p:to>
                                        <p:strVal val="visible"/>
                                      </p:to>
                                    </p:set>
                                    <p:animEffect transition="in" filter="wipe(down)">
                                      <p:cBhvr>
                                        <p:cTn id="7" dur="500"/>
                                        <p:tgtEl>
                                          <p:spTgt spid="401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41" presetClass="entr" presetSubtype="0" fill="hold" grpId="0" nodeType="clickEffect">
                                  <p:stCondLst>
                                    <p:cond delay="0"/>
                                  </p:stCondLst>
                                  <p:iterate type="lt">
                                    <p:tmPct val="10000"/>
                                  </p:iterate>
                                  <p:childTnLst>
                                    <p:set>
                                      <p:cBhvr>
                                        <p:cTn id="21" dur="1" fill="hold">
                                          <p:stCondLst>
                                            <p:cond delay="0"/>
                                          </p:stCondLst>
                                        </p:cTn>
                                        <p:tgtEl>
                                          <p:spTgt spid="25"/>
                                        </p:tgtEl>
                                        <p:attrNameLst>
                                          <p:attrName>style.visibility</p:attrName>
                                        </p:attrNameLst>
                                      </p:cBhvr>
                                      <p:to>
                                        <p:strVal val="visible"/>
                                      </p:to>
                                    </p:set>
                                    <p:anim calcmode="lin" valueType="num">
                                      <p:cBhvr>
                                        <p:cTn id="22"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25"/>
                                        </p:tgtEl>
                                        <p:attrNameLst>
                                          <p:attrName>ppt_y</p:attrName>
                                        </p:attrNameLst>
                                      </p:cBhvr>
                                      <p:tavLst>
                                        <p:tav tm="0">
                                          <p:val>
                                            <p:strVal val="#ppt_y"/>
                                          </p:val>
                                        </p:tav>
                                        <p:tav tm="100000">
                                          <p:val>
                                            <p:strVal val="#ppt_y"/>
                                          </p:val>
                                        </p:tav>
                                      </p:tavLst>
                                    </p:anim>
                                    <p:anim calcmode="lin" valueType="num">
                                      <p:cBhvr>
                                        <p:cTn id="24"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down)">
                                      <p:cBhvr>
                                        <p:cTn id="31" dur="500"/>
                                        <p:tgtEl>
                                          <p:spTgt spid="26"/>
                                        </p:tgtEl>
                                      </p:cBhvr>
                                    </p:animEffect>
                                  </p:childTnLst>
                                </p:cTn>
                              </p:par>
                            </p:childTnLst>
                          </p:cTn>
                        </p:par>
                      </p:childTnLst>
                    </p:cTn>
                  </p:par>
                  <p:par>
                    <p:cTn id="32" fill="hold">
                      <p:stCondLst>
                        <p:cond delay="indefinite"/>
                      </p:stCondLst>
                      <p:childTnLst>
                        <p:par>
                          <p:cTn id="33" fill="hold">
                            <p:stCondLst>
                              <p:cond delay="0"/>
                            </p:stCondLst>
                            <p:childTnLst>
                              <p:par>
                                <p:cTn id="34" presetID="41" presetClass="entr" presetSubtype="0" fill="hold" grpId="0" nodeType="clickEffect">
                                  <p:stCondLst>
                                    <p:cond delay="0"/>
                                  </p:stCondLst>
                                  <p:iterate type="lt">
                                    <p:tmPct val="10000"/>
                                  </p:iterate>
                                  <p:childTnLst>
                                    <p:set>
                                      <p:cBhvr>
                                        <p:cTn id="35" dur="1" fill="hold">
                                          <p:stCondLst>
                                            <p:cond delay="0"/>
                                          </p:stCondLst>
                                        </p:cTn>
                                        <p:tgtEl>
                                          <p:spTgt spid="29"/>
                                        </p:tgtEl>
                                        <p:attrNameLst>
                                          <p:attrName>style.visibility</p:attrName>
                                        </p:attrNameLst>
                                      </p:cBhvr>
                                      <p:to>
                                        <p:strVal val="visible"/>
                                      </p:to>
                                    </p:set>
                                    <p:anim calcmode="lin" valueType="num">
                                      <p:cBhvr>
                                        <p:cTn id="36"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29"/>
                                        </p:tgtEl>
                                        <p:attrNameLst>
                                          <p:attrName>ppt_y</p:attrName>
                                        </p:attrNameLst>
                                      </p:cBhvr>
                                      <p:tavLst>
                                        <p:tav tm="0">
                                          <p:val>
                                            <p:strVal val="#ppt_y"/>
                                          </p:val>
                                        </p:tav>
                                        <p:tav tm="100000">
                                          <p:val>
                                            <p:strVal val="#ppt_y"/>
                                          </p:val>
                                        </p:tav>
                                      </p:tavLst>
                                    </p:anim>
                                    <p:anim calcmode="lin" valueType="num">
                                      <p:cBhvr>
                                        <p:cTn id="38"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29" grpId="0"/>
      <p:bldP spid="29"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1"/>
          <p:cNvPicPr>
            <a:picLocks noChangeAspect="1"/>
          </p:cNvPicPr>
          <p:nvPr/>
        </p:nvPicPr>
        <p:blipFill>
          <a:blip r:embed="rId2"/>
          <a:stretch>
            <a:fillRect/>
          </a:stretch>
        </p:blipFill>
        <p:spPr>
          <a:xfrm>
            <a:off x="0" y="0"/>
            <a:ext cx="24384635" cy="13790295"/>
          </a:xfrm>
          <a:prstGeom prst="rect">
            <a:avLst/>
          </a:prstGeom>
        </p:spPr>
      </p:pic>
      <p:grpSp>
        <p:nvGrpSpPr>
          <p:cNvPr id="4018" name="组合 4018"/>
          <p:cNvGrpSpPr/>
          <p:nvPr/>
        </p:nvGrpSpPr>
        <p:grpSpPr>
          <a:xfrm>
            <a:off x="787400" y="610366"/>
            <a:ext cx="11912600" cy="951734"/>
            <a:chOff x="787400" y="610366"/>
            <a:chExt cx="11912600" cy="951734"/>
          </a:xfrm>
        </p:grpSpPr>
        <p:pic>
          <p:nvPicPr>
            <p:cNvPr id="4019" name="image 4019"/>
            <p:cNvPicPr>
              <a:picLocks noChangeAspect="1"/>
            </p:cNvPicPr>
            <p:nvPr/>
          </p:nvPicPr>
          <p:blipFill>
            <a:blip r:embed="rId3"/>
            <a:srcRect/>
            <a:stretch>
              <a:fillRect/>
            </a:stretch>
          </p:blipFill>
          <p:spPr>
            <a:xfrm>
              <a:off x="787400" y="673100"/>
              <a:ext cx="800100" cy="800100"/>
            </a:xfrm>
            <a:prstGeom prst="rect">
              <a:avLst/>
            </a:prstGeom>
          </p:spPr>
        </p:pic>
        <p:pic>
          <p:nvPicPr>
            <p:cNvPr id="4020" name="image 4020"/>
            <p:cNvPicPr>
              <a:picLocks noChangeAspect="1"/>
            </p:cNvPicPr>
            <p:nvPr/>
          </p:nvPicPr>
          <p:blipFill>
            <a:blip r:embed="rId4"/>
            <a:srcRect/>
            <a:stretch>
              <a:fillRect/>
            </a:stretch>
          </p:blipFill>
          <p:spPr>
            <a:xfrm>
              <a:off x="1181100" y="1092200"/>
              <a:ext cx="469900" cy="469900"/>
            </a:xfrm>
            <a:prstGeom prst="rect">
              <a:avLst/>
            </a:prstGeom>
          </p:spPr>
        </p:pic>
        <p:sp>
          <p:nvSpPr>
            <p:cNvPr id="4021" name="Object 4021"/>
            <p:cNvSpPr txBox="1"/>
            <p:nvPr/>
          </p:nvSpPr>
          <p:spPr>
            <a:xfrm>
              <a:off x="1790302" y="610366"/>
              <a:ext cx="10909698" cy="889000"/>
            </a:xfrm>
            <a:prstGeom prst="rect">
              <a:avLst/>
            </a:prstGeom>
          </p:spPr>
          <p:txBody>
            <a:bodyPr vert="horz" rtlCol="0" anchor="t" anchorCtr="0">
              <a:noAutofit/>
            </a:bodyPr>
            <a:lstStyle/>
            <a:p>
              <a:pPr algn="l">
                <a:lnSpc>
                  <a:spcPct val="100000"/>
                </a:lnSpc>
              </a:pPr>
              <a:r>
                <a:rPr lang="zh-CN" altLang="en-US" sz="5800" b="0" i="0" dirty="0">
                  <a:solidFill>
                    <a:srgbClr val="262626"/>
                  </a:solidFill>
                  <a:cs typeface="+mn-ea"/>
                  <a:sym typeface="+mn-lt"/>
                </a:rPr>
                <a:t>项目完成情况</a:t>
              </a:r>
              <a:r>
                <a:rPr lang="en-US" altLang="zh-CN" sz="5800" b="0" i="0" dirty="0">
                  <a:solidFill>
                    <a:srgbClr val="262626"/>
                  </a:solidFill>
                  <a:cs typeface="+mn-ea"/>
                  <a:sym typeface="+mn-lt"/>
                </a:rPr>
                <a:t>—</a:t>
              </a:r>
              <a:r>
                <a:rPr lang="zh-CN" altLang="en-US" sz="5800" b="0" i="0" dirty="0">
                  <a:solidFill>
                    <a:srgbClr val="262626"/>
                  </a:solidFill>
                  <a:cs typeface="+mn-ea"/>
                  <a:sym typeface="+mn-lt"/>
                </a:rPr>
                <a:t>阶段性完成情况</a:t>
              </a:r>
            </a:p>
          </p:txBody>
        </p:sp>
      </p:grpSp>
      <p:grpSp>
        <p:nvGrpSpPr>
          <p:cNvPr id="22" name="组合 21"/>
          <p:cNvGrpSpPr/>
          <p:nvPr/>
        </p:nvGrpSpPr>
        <p:grpSpPr>
          <a:xfrm>
            <a:off x="6022121" y="1759360"/>
            <a:ext cx="5740400" cy="1689100"/>
            <a:chOff x="6500" y="4740"/>
            <a:chExt cx="9040" cy="2660"/>
          </a:xfrm>
        </p:grpSpPr>
        <p:pic>
          <p:nvPicPr>
            <p:cNvPr id="23" name="image 403"/>
            <p:cNvPicPr>
              <a:picLocks noChangeAspect="1"/>
            </p:cNvPicPr>
            <p:nvPr/>
          </p:nvPicPr>
          <p:blipFill>
            <a:blip r:embed="rId5"/>
            <a:srcRect/>
            <a:stretch>
              <a:fillRect/>
            </a:stretch>
          </p:blipFill>
          <p:spPr>
            <a:xfrm>
              <a:off x="6500" y="4740"/>
              <a:ext cx="9040" cy="2660"/>
            </a:xfrm>
            <a:prstGeom prst="rect">
              <a:avLst/>
            </a:prstGeom>
          </p:spPr>
        </p:pic>
        <p:pic>
          <p:nvPicPr>
            <p:cNvPr id="24" name="image 404"/>
            <p:cNvPicPr>
              <a:picLocks noChangeAspect="1"/>
            </p:cNvPicPr>
            <p:nvPr/>
          </p:nvPicPr>
          <p:blipFill>
            <a:blip r:embed="rId6"/>
            <a:srcRect/>
            <a:stretch>
              <a:fillRect/>
            </a:stretch>
          </p:blipFill>
          <p:spPr>
            <a:xfrm>
              <a:off x="6780" y="4780"/>
              <a:ext cx="8420" cy="2580"/>
            </a:xfrm>
            <a:prstGeom prst="rect">
              <a:avLst/>
            </a:prstGeom>
          </p:spPr>
        </p:pic>
      </p:grpSp>
      <p:sp>
        <p:nvSpPr>
          <p:cNvPr id="25" name="Object 405"/>
          <p:cNvSpPr txBox="1"/>
          <p:nvPr/>
        </p:nvSpPr>
        <p:spPr>
          <a:xfrm>
            <a:off x="6765213" y="2237349"/>
            <a:ext cx="4254216" cy="685800"/>
          </a:xfrm>
          <a:prstGeom prst="rect">
            <a:avLst/>
          </a:prstGeom>
        </p:spPr>
        <p:txBody>
          <a:bodyPr vert="horz" rtlCol="0" anchor="t" anchorCtr="0">
            <a:noAutofit/>
          </a:bodyPr>
          <a:lstStyle/>
          <a:p>
            <a:pPr algn="ctr">
              <a:lnSpc>
                <a:spcPct val="100000"/>
              </a:lnSpc>
            </a:pPr>
            <a:r>
              <a:rPr lang="zh-CN" altLang="en-US" sz="4500" dirty="0">
                <a:solidFill>
                  <a:srgbClr val="FFFFFF"/>
                </a:solidFill>
                <a:cs typeface="+mn-ea"/>
                <a:sym typeface="+mn-lt"/>
              </a:rPr>
              <a:t>项目部署</a:t>
            </a:r>
          </a:p>
        </p:txBody>
      </p:sp>
      <p:grpSp>
        <p:nvGrpSpPr>
          <p:cNvPr id="26" name="组合 25"/>
          <p:cNvGrpSpPr/>
          <p:nvPr/>
        </p:nvGrpSpPr>
        <p:grpSpPr>
          <a:xfrm>
            <a:off x="13064653" y="1816100"/>
            <a:ext cx="5727700" cy="1689100"/>
            <a:chOff x="22000" y="4740"/>
            <a:chExt cx="9020" cy="2660"/>
          </a:xfrm>
        </p:grpSpPr>
        <p:pic>
          <p:nvPicPr>
            <p:cNvPr id="27" name="image 4012"/>
            <p:cNvPicPr>
              <a:picLocks noChangeAspect="1"/>
            </p:cNvPicPr>
            <p:nvPr/>
          </p:nvPicPr>
          <p:blipFill>
            <a:blip r:embed="rId7"/>
            <a:srcRect/>
            <a:stretch>
              <a:fillRect/>
            </a:stretch>
          </p:blipFill>
          <p:spPr>
            <a:xfrm>
              <a:off x="22000" y="4740"/>
              <a:ext cx="9020" cy="2660"/>
            </a:xfrm>
            <a:prstGeom prst="rect">
              <a:avLst/>
            </a:prstGeom>
          </p:spPr>
        </p:pic>
        <p:pic>
          <p:nvPicPr>
            <p:cNvPr id="28" name="image 4013"/>
            <p:cNvPicPr>
              <a:picLocks noChangeAspect="1"/>
            </p:cNvPicPr>
            <p:nvPr/>
          </p:nvPicPr>
          <p:blipFill>
            <a:blip r:embed="rId8"/>
            <a:srcRect/>
            <a:stretch>
              <a:fillRect/>
            </a:stretch>
          </p:blipFill>
          <p:spPr>
            <a:xfrm>
              <a:off x="22320" y="4780"/>
              <a:ext cx="8420" cy="2580"/>
            </a:xfrm>
            <a:prstGeom prst="rect">
              <a:avLst/>
            </a:prstGeom>
          </p:spPr>
        </p:pic>
      </p:grpSp>
      <p:sp>
        <p:nvSpPr>
          <p:cNvPr id="29" name="Object 4014"/>
          <p:cNvSpPr txBox="1"/>
          <p:nvPr/>
        </p:nvSpPr>
        <p:spPr>
          <a:xfrm>
            <a:off x="14149868" y="2211070"/>
            <a:ext cx="3723640" cy="685800"/>
          </a:xfrm>
          <a:prstGeom prst="rect">
            <a:avLst/>
          </a:prstGeom>
        </p:spPr>
        <p:txBody>
          <a:bodyPr vert="horz" rtlCol="0" anchor="t" anchorCtr="0">
            <a:noAutofit/>
          </a:bodyPr>
          <a:lstStyle/>
          <a:p>
            <a:pPr algn="ctr">
              <a:lnSpc>
                <a:spcPct val="100000"/>
              </a:lnSpc>
            </a:pPr>
            <a:r>
              <a:rPr lang="zh-CN" altLang="en-US" sz="4500" dirty="0">
                <a:solidFill>
                  <a:srgbClr val="FFFFFF"/>
                </a:solidFill>
                <a:cs typeface="+mn-ea"/>
                <a:sym typeface="+mn-lt"/>
              </a:rPr>
              <a:t>一周时间</a:t>
            </a:r>
          </a:p>
        </p:txBody>
      </p:sp>
      <p:pic>
        <p:nvPicPr>
          <p:cNvPr id="4" name="图片 3">
            <a:extLst>
              <a:ext uri="{FF2B5EF4-FFF2-40B4-BE49-F238E27FC236}">
                <a16:creationId xmlns:a16="http://schemas.microsoft.com/office/drawing/2014/main" id="{CCCBE894-E587-7652-3656-513B04601367}"/>
              </a:ext>
            </a:extLst>
          </p:cNvPr>
          <p:cNvPicPr>
            <a:picLocks noChangeAspect="1"/>
          </p:cNvPicPr>
          <p:nvPr/>
        </p:nvPicPr>
        <p:blipFill>
          <a:blip r:embed="rId9"/>
          <a:stretch>
            <a:fillRect/>
          </a:stretch>
        </p:blipFill>
        <p:spPr>
          <a:xfrm>
            <a:off x="5150498" y="4166234"/>
            <a:ext cx="14011782" cy="7918711"/>
          </a:xfrm>
          <a:prstGeom prst="rect">
            <a:avLst/>
          </a:prstGeom>
        </p:spPr>
      </p:pic>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18"/>
                                        </p:tgtEl>
                                        <p:attrNameLst>
                                          <p:attrName>style.visibility</p:attrName>
                                        </p:attrNameLst>
                                      </p:cBhvr>
                                      <p:to>
                                        <p:strVal val="visible"/>
                                      </p:to>
                                    </p:set>
                                    <p:animEffect transition="in" filter="wipe(down)">
                                      <p:cBhvr>
                                        <p:cTn id="7" dur="500"/>
                                        <p:tgtEl>
                                          <p:spTgt spid="401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41" presetClass="entr" presetSubtype="0" fill="hold" grpId="0" nodeType="clickEffect">
                                  <p:stCondLst>
                                    <p:cond delay="0"/>
                                  </p:stCondLst>
                                  <p:iterate type="lt">
                                    <p:tmPct val="10000"/>
                                  </p:iterate>
                                  <p:childTnLst>
                                    <p:set>
                                      <p:cBhvr>
                                        <p:cTn id="21" dur="1" fill="hold">
                                          <p:stCondLst>
                                            <p:cond delay="0"/>
                                          </p:stCondLst>
                                        </p:cTn>
                                        <p:tgtEl>
                                          <p:spTgt spid="25"/>
                                        </p:tgtEl>
                                        <p:attrNameLst>
                                          <p:attrName>style.visibility</p:attrName>
                                        </p:attrNameLst>
                                      </p:cBhvr>
                                      <p:to>
                                        <p:strVal val="visible"/>
                                      </p:to>
                                    </p:set>
                                    <p:anim calcmode="lin" valueType="num">
                                      <p:cBhvr>
                                        <p:cTn id="22"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25"/>
                                        </p:tgtEl>
                                        <p:attrNameLst>
                                          <p:attrName>ppt_y</p:attrName>
                                        </p:attrNameLst>
                                      </p:cBhvr>
                                      <p:tavLst>
                                        <p:tav tm="0">
                                          <p:val>
                                            <p:strVal val="#ppt_y"/>
                                          </p:val>
                                        </p:tav>
                                        <p:tav tm="100000">
                                          <p:val>
                                            <p:strVal val="#ppt_y"/>
                                          </p:val>
                                        </p:tav>
                                      </p:tavLst>
                                    </p:anim>
                                    <p:anim calcmode="lin" valueType="num">
                                      <p:cBhvr>
                                        <p:cTn id="24"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down)">
                                      <p:cBhvr>
                                        <p:cTn id="31" dur="500"/>
                                        <p:tgtEl>
                                          <p:spTgt spid="26"/>
                                        </p:tgtEl>
                                      </p:cBhvr>
                                    </p:animEffect>
                                  </p:childTnLst>
                                </p:cTn>
                              </p:par>
                            </p:childTnLst>
                          </p:cTn>
                        </p:par>
                      </p:childTnLst>
                    </p:cTn>
                  </p:par>
                  <p:par>
                    <p:cTn id="32" fill="hold">
                      <p:stCondLst>
                        <p:cond delay="indefinite"/>
                      </p:stCondLst>
                      <p:childTnLst>
                        <p:par>
                          <p:cTn id="33" fill="hold">
                            <p:stCondLst>
                              <p:cond delay="0"/>
                            </p:stCondLst>
                            <p:childTnLst>
                              <p:par>
                                <p:cTn id="34" presetID="41" presetClass="entr" presetSubtype="0" fill="hold" grpId="0" nodeType="clickEffect">
                                  <p:stCondLst>
                                    <p:cond delay="0"/>
                                  </p:stCondLst>
                                  <p:iterate type="lt">
                                    <p:tmPct val="10000"/>
                                  </p:iterate>
                                  <p:childTnLst>
                                    <p:set>
                                      <p:cBhvr>
                                        <p:cTn id="35" dur="1" fill="hold">
                                          <p:stCondLst>
                                            <p:cond delay="0"/>
                                          </p:stCondLst>
                                        </p:cTn>
                                        <p:tgtEl>
                                          <p:spTgt spid="29"/>
                                        </p:tgtEl>
                                        <p:attrNameLst>
                                          <p:attrName>style.visibility</p:attrName>
                                        </p:attrNameLst>
                                      </p:cBhvr>
                                      <p:to>
                                        <p:strVal val="visible"/>
                                      </p:to>
                                    </p:set>
                                    <p:anim calcmode="lin" valueType="num">
                                      <p:cBhvr>
                                        <p:cTn id="36"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29"/>
                                        </p:tgtEl>
                                        <p:attrNameLst>
                                          <p:attrName>ppt_y</p:attrName>
                                        </p:attrNameLst>
                                      </p:cBhvr>
                                      <p:tavLst>
                                        <p:tav tm="0">
                                          <p:val>
                                            <p:strVal val="#ppt_y"/>
                                          </p:val>
                                        </p:tav>
                                        <p:tav tm="100000">
                                          <p:val>
                                            <p:strVal val="#ppt_y"/>
                                          </p:val>
                                        </p:tav>
                                      </p:tavLst>
                                    </p:anim>
                                    <p:anim calcmode="lin" valueType="num">
                                      <p:cBhvr>
                                        <p:cTn id="38"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29" grpId="0"/>
      <p:bldP spid="29"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1"/>
          <p:cNvPicPr>
            <a:picLocks noChangeAspect="1"/>
          </p:cNvPicPr>
          <p:nvPr/>
        </p:nvPicPr>
        <p:blipFill>
          <a:blip r:embed="rId2"/>
          <a:stretch>
            <a:fillRect/>
          </a:stretch>
        </p:blipFill>
        <p:spPr>
          <a:xfrm>
            <a:off x="0" y="5715"/>
            <a:ext cx="24384635" cy="13790295"/>
          </a:xfrm>
          <a:prstGeom prst="rect">
            <a:avLst/>
          </a:prstGeom>
        </p:spPr>
      </p:pic>
      <p:grpSp>
        <p:nvGrpSpPr>
          <p:cNvPr id="4018" name="组合 4018"/>
          <p:cNvGrpSpPr/>
          <p:nvPr/>
        </p:nvGrpSpPr>
        <p:grpSpPr>
          <a:xfrm>
            <a:off x="787400" y="610366"/>
            <a:ext cx="11912600" cy="951734"/>
            <a:chOff x="787400" y="610366"/>
            <a:chExt cx="11912600" cy="951734"/>
          </a:xfrm>
        </p:grpSpPr>
        <p:pic>
          <p:nvPicPr>
            <p:cNvPr id="4019" name="image 4019"/>
            <p:cNvPicPr>
              <a:picLocks noChangeAspect="1"/>
            </p:cNvPicPr>
            <p:nvPr/>
          </p:nvPicPr>
          <p:blipFill>
            <a:blip r:embed="rId3"/>
            <a:srcRect/>
            <a:stretch>
              <a:fillRect/>
            </a:stretch>
          </p:blipFill>
          <p:spPr>
            <a:xfrm>
              <a:off x="787400" y="673100"/>
              <a:ext cx="800100" cy="800100"/>
            </a:xfrm>
            <a:prstGeom prst="rect">
              <a:avLst/>
            </a:prstGeom>
          </p:spPr>
        </p:pic>
        <p:pic>
          <p:nvPicPr>
            <p:cNvPr id="4020" name="image 4020"/>
            <p:cNvPicPr>
              <a:picLocks noChangeAspect="1"/>
            </p:cNvPicPr>
            <p:nvPr/>
          </p:nvPicPr>
          <p:blipFill>
            <a:blip r:embed="rId4"/>
            <a:srcRect/>
            <a:stretch>
              <a:fillRect/>
            </a:stretch>
          </p:blipFill>
          <p:spPr>
            <a:xfrm>
              <a:off x="1181100" y="1092200"/>
              <a:ext cx="469900" cy="469900"/>
            </a:xfrm>
            <a:prstGeom prst="rect">
              <a:avLst/>
            </a:prstGeom>
          </p:spPr>
        </p:pic>
        <p:sp>
          <p:nvSpPr>
            <p:cNvPr id="4021" name="Object 4021"/>
            <p:cNvSpPr txBox="1"/>
            <p:nvPr/>
          </p:nvSpPr>
          <p:spPr>
            <a:xfrm>
              <a:off x="1790302" y="610366"/>
              <a:ext cx="10909698" cy="889000"/>
            </a:xfrm>
            <a:prstGeom prst="rect">
              <a:avLst/>
            </a:prstGeom>
          </p:spPr>
          <p:txBody>
            <a:bodyPr vert="horz" rtlCol="0" anchor="t" anchorCtr="0">
              <a:noAutofit/>
            </a:bodyPr>
            <a:lstStyle/>
            <a:p>
              <a:pPr algn="l">
                <a:lnSpc>
                  <a:spcPct val="100000"/>
                </a:lnSpc>
              </a:pPr>
              <a:r>
                <a:rPr lang="zh-CN" altLang="en-US" sz="5800" b="0" i="0" dirty="0">
                  <a:solidFill>
                    <a:srgbClr val="262626"/>
                  </a:solidFill>
                  <a:cs typeface="+mn-ea"/>
                  <a:sym typeface="+mn-lt"/>
                </a:rPr>
                <a:t>项目完成情况</a:t>
              </a:r>
              <a:r>
                <a:rPr lang="en-US" altLang="zh-CN" sz="5800" b="0" i="0" dirty="0">
                  <a:solidFill>
                    <a:srgbClr val="262626"/>
                  </a:solidFill>
                  <a:cs typeface="+mn-ea"/>
                  <a:sym typeface="+mn-lt"/>
                </a:rPr>
                <a:t>—</a:t>
              </a:r>
              <a:r>
                <a:rPr lang="zh-CN" altLang="en-US" sz="5800" b="0" i="0" dirty="0">
                  <a:solidFill>
                    <a:srgbClr val="262626"/>
                  </a:solidFill>
                  <a:cs typeface="+mn-ea"/>
                  <a:sym typeface="+mn-lt"/>
                </a:rPr>
                <a:t>阶段性完成情况</a:t>
              </a:r>
            </a:p>
          </p:txBody>
        </p:sp>
      </p:grpSp>
      <p:grpSp>
        <p:nvGrpSpPr>
          <p:cNvPr id="22" name="组合 21"/>
          <p:cNvGrpSpPr/>
          <p:nvPr/>
        </p:nvGrpSpPr>
        <p:grpSpPr>
          <a:xfrm>
            <a:off x="5863371" y="1816100"/>
            <a:ext cx="5740400" cy="1689100"/>
            <a:chOff x="6500" y="4740"/>
            <a:chExt cx="9040" cy="2660"/>
          </a:xfrm>
        </p:grpSpPr>
        <p:pic>
          <p:nvPicPr>
            <p:cNvPr id="23" name="image 403"/>
            <p:cNvPicPr>
              <a:picLocks noChangeAspect="1"/>
            </p:cNvPicPr>
            <p:nvPr/>
          </p:nvPicPr>
          <p:blipFill>
            <a:blip r:embed="rId5"/>
            <a:srcRect/>
            <a:stretch>
              <a:fillRect/>
            </a:stretch>
          </p:blipFill>
          <p:spPr>
            <a:xfrm>
              <a:off x="6500" y="4740"/>
              <a:ext cx="9040" cy="2660"/>
            </a:xfrm>
            <a:prstGeom prst="rect">
              <a:avLst/>
            </a:prstGeom>
          </p:spPr>
        </p:pic>
        <p:pic>
          <p:nvPicPr>
            <p:cNvPr id="24" name="image 404"/>
            <p:cNvPicPr>
              <a:picLocks noChangeAspect="1"/>
            </p:cNvPicPr>
            <p:nvPr/>
          </p:nvPicPr>
          <p:blipFill>
            <a:blip r:embed="rId6"/>
            <a:srcRect/>
            <a:stretch>
              <a:fillRect/>
            </a:stretch>
          </p:blipFill>
          <p:spPr>
            <a:xfrm>
              <a:off x="6780" y="4780"/>
              <a:ext cx="8420" cy="2580"/>
            </a:xfrm>
            <a:prstGeom prst="rect">
              <a:avLst/>
            </a:prstGeom>
          </p:spPr>
        </p:pic>
      </p:grpSp>
      <p:sp>
        <p:nvSpPr>
          <p:cNvPr id="25" name="Object 405"/>
          <p:cNvSpPr txBox="1"/>
          <p:nvPr/>
        </p:nvSpPr>
        <p:spPr>
          <a:xfrm>
            <a:off x="6606463" y="2211070"/>
            <a:ext cx="4254216" cy="685800"/>
          </a:xfrm>
          <a:prstGeom prst="rect">
            <a:avLst/>
          </a:prstGeom>
        </p:spPr>
        <p:txBody>
          <a:bodyPr vert="horz" rtlCol="0" anchor="t" anchorCtr="0">
            <a:noAutofit/>
          </a:bodyPr>
          <a:lstStyle/>
          <a:p>
            <a:pPr algn="ctr">
              <a:lnSpc>
                <a:spcPct val="100000"/>
              </a:lnSpc>
            </a:pPr>
            <a:r>
              <a:rPr lang="zh-CN" altLang="en-US" sz="4500" dirty="0">
                <a:solidFill>
                  <a:srgbClr val="FFFFFF"/>
                </a:solidFill>
                <a:cs typeface="+mn-ea"/>
                <a:sym typeface="+mn-lt"/>
              </a:rPr>
              <a:t>系统整体展示</a:t>
            </a:r>
            <a:endParaRPr lang="zh-CN" altLang="en-US" sz="4500" b="0" i="0" dirty="0">
              <a:solidFill>
                <a:srgbClr val="FFFFFF"/>
              </a:solidFill>
              <a:cs typeface="+mn-ea"/>
              <a:sym typeface="+mn-lt"/>
            </a:endParaRPr>
          </a:p>
        </p:txBody>
      </p:sp>
      <p:grpSp>
        <p:nvGrpSpPr>
          <p:cNvPr id="26" name="组合 25"/>
          <p:cNvGrpSpPr/>
          <p:nvPr/>
        </p:nvGrpSpPr>
        <p:grpSpPr>
          <a:xfrm>
            <a:off x="13064653" y="1816100"/>
            <a:ext cx="5727700" cy="1689100"/>
            <a:chOff x="22000" y="4740"/>
            <a:chExt cx="9020" cy="2660"/>
          </a:xfrm>
        </p:grpSpPr>
        <p:pic>
          <p:nvPicPr>
            <p:cNvPr id="27" name="image 4012"/>
            <p:cNvPicPr>
              <a:picLocks noChangeAspect="1"/>
            </p:cNvPicPr>
            <p:nvPr/>
          </p:nvPicPr>
          <p:blipFill>
            <a:blip r:embed="rId7"/>
            <a:srcRect/>
            <a:stretch>
              <a:fillRect/>
            </a:stretch>
          </p:blipFill>
          <p:spPr>
            <a:xfrm>
              <a:off x="22000" y="4740"/>
              <a:ext cx="9020" cy="2660"/>
            </a:xfrm>
            <a:prstGeom prst="rect">
              <a:avLst/>
            </a:prstGeom>
          </p:spPr>
        </p:pic>
        <p:pic>
          <p:nvPicPr>
            <p:cNvPr id="28" name="image 4013"/>
            <p:cNvPicPr>
              <a:picLocks noChangeAspect="1"/>
            </p:cNvPicPr>
            <p:nvPr/>
          </p:nvPicPr>
          <p:blipFill>
            <a:blip r:embed="rId8"/>
            <a:srcRect/>
            <a:stretch>
              <a:fillRect/>
            </a:stretch>
          </p:blipFill>
          <p:spPr>
            <a:xfrm>
              <a:off x="22320" y="4780"/>
              <a:ext cx="8420" cy="2580"/>
            </a:xfrm>
            <a:prstGeom prst="rect">
              <a:avLst/>
            </a:prstGeom>
          </p:spPr>
        </p:pic>
      </p:grpSp>
      <p:sp>
        <p:nvSpPr>
          <p:cNvPr id="29" name="Object 4014"/>
          <p:cNvSpPr txBox="1"/>
          <p:nvPr/>
        </p:nvSpPr>
        <p:spPr>
          <a:xfrm>
            <a:off x="14149868" y="2211070"/>
            <a:ext cx="3723640" cy="685800"/>
          </a:xfrm>
          <a:prstGeom prst="rect">
            <a:avLst/>
          </a:prstGeom>
        </p:spPr>
        <p:txBody>
          <a:bodyPr vert="horz" rtlCol="0" anchor="t" anchorCtr="0">
            <a:noAutofit/>
          </a:bodyPr>
          <a:lstStyle/>
          <a:p>
            <a:pPr algn="ctr">
              <a:lnSpc>
                <a:spcPct val="100000"/>
              </a:lnSpc>
            </a:pPr>
            <a:r>
              <a:rPr lang="zh-CN" altLang="en-US" sz="4500" dirty="0">
                <a:solidFill>
                  <a:srgbClr val="FFFFFF"/>
                </a:solidFill>
                <a:cs typeface="+mn-ea"/>
                <a:sym typeface="+mn-lt"/>
              </a:rPr>
              <a:t>三周时间</a:t>
            </a:r>
          </a:p>
        </p:txBody>
      </p:sp>
      <p:pic>
        <p:nvPicPr>
          <p:cNvPr id="4" name="图片 3"/>
          <p:cNvPicPr>
            <a:picLocks noChangeAspect="1"/>
          </p:cNvPicPr>
          <p:nvPr/>
        </p:nvPicPr>
        <p:blipFill>
          <a:blip r:embed="rId9"/>
          <a:stretch>
            <a:fillRect/>
          </a:stretch>
        </p:blipFill>
        <p:spPr>
          <a:xfrm>
            <a:off x="2887008" y="3821934"/>
            <a:ext cx="18609983" cy="9299696"/>
          </a:xfrm>
          <a:prstGeom prst="rect">
            <a:avLst/>
          </a:prstGeom>
        </p:spPr>
      </p:pic>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18"/>
                                        </p:tgtEl>
                                        <p:attrNameLst>
                                          <p:attrName>style.visibility</p:attrName>
                                        </p:attrNameLst>
                                      </p:cBhvr>
                                      <p:to>
                                        <p:strVal val="visible"/>
                                      </p:to>
                                    </p:set>
                                    <p:animEffect transition="in" filter="wipe(down)">
                                      <p:cBhvr>
                                        <p:cTn id="7" dur="500"/>
                                        <p:tgtEl>
                                          <p:spTgt spid="401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41" presetClass="entr" presetSubtype="0" fill="hold" grpId="0" nodeType="clickEffect">
                                  <p:stCondLst>
                                    <p:cond delay="0"/>
                                  </p:stCondLst>
                                  <p:iterate type="lt">
                                    <p:tmPct val="10000"/>
                                  </p:iterate>
                                  <p:childTnLst>
                                    <p:set>
                                      <p:cBhvr>
                                        <p:cTn id="21" dur="1" fill="hold">
                                          <p:stCondLst>
                                            <p:cond delay="0"/>
                                          </p:stCondLst>
                                        </p:cTn>
                                        <p:tgtEl>
                                          <p:spTgt spid="25"/>
                                        </p:tgtEl>
                                        <p:attrNameLst>
                                          <p:attrName>style.visibility</p:attrName>
                                        </p:attrNameLst>
                                      </p:cBhvr>
                                      <p:to>
                                        <p:strVal val="visible"/>
                                      </p:to>
                                    </p:set>
                                    <p:anim calcmode="lin" valueType="num">
                                      <p:cBhvr>
                                        <p:cTn id="22"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25"/>
                                        </p:tgtEl>
                                        <p:attrNameLst>
                                          <p:attrName>ppt_y</p:attrName>
                                        </p:attrNameLst>
                                      </p:cBhvr>
                                      <p:tavLst>
                                        <p:tav tm="0">
                                          <p:val>
                                            <p:strVal val="#ppt_y"/>
                                          </p:val>
                                        </p:tav>
                                        <p:tav tm="100000">
                                          <p:val>
                                            <p:strVal val="#ppt_y"/>
                                          </p:val>
                                        </p:tav>
                                      </p:tavLst>
                                    </p:anim>
                                    <p:anim calcmode="lin" valueType="num">
                                      <p:cBhvr>
                                        <p:cTn id="24"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down)">
                                      <p:cBhvr>
                                        <p:cTn id="31" dur="500"/>
                                        <p:tgtEl>
                                          <p:spTgt spid="26"/>
                                        </p:tgtEl>
                                      </p:cBhvr>
                                    </p:animEffect>
                                  </p:childTnLst>
                                </p:cTn>
                              </p:par>
                            </p:childTnLst>
                          </p:cTn>
                        </p:par>
                      </p:childTnLst>
                    </p:cTn>
                  </p:par>
                  <p:par>
                    <p:cTn id="32" fill="hold">
                      <p:stCondLst>
                        <p:cond delay="indefinite"/>
                      </p:stCondLst>
                      <p:childTnLst>
                        <p:par>
                          <p:cTn id="33" fill="hold">
                            <p:stCondLst>
                              <p:cond delay="0"/>
                            </p:stCondLst>
                            <p:childTnLst>
                              <p:par>
                                <p:cTn id="34" presetID="41" presetClass="entr" presetSubtype="0" fill="hold" grpId="0" nodeType="clickEffect">
                                  <p:stCondLst>
                                    <p:cond delay="0"/>
                                  </p:stCondLst>
                                  <p:iterate type="lt">
                                    <p:tmPct val="10000"/>
                                  </p:iterate>
                                  <p:childTnLst>
                                    <p:set>
                                      <p:cBhvr>
                                        <p:cTn id="35" dur="1" fill="hold">
                                          <p:stCondLst>
                                            <p:cond delay="0"/>
                                          </p:stCondLst>
                                        </p:cTn>
                                        <p:tgtEl>
                                          <p:spTgt spid="29"/>
                                        </p:tgtEl>
                                        <p:attrNameLst>
                                          <p:attrName>style.visibility</p:attrName>
                                        </p:attrNameLst>
                                      </p:cBhvr>
                                      <p:to>
                                        <p:strVal val="visible"/>
                                      </p:to>
                                    </p:set>
                                    <p:anim calcmode="lin" valueType="num">
                                      <p:cBhvr>
                                        <p:cTn id="36"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29"/>
                                        </p:tgtEl>
                                        <p:attrNameLst>
                                          <p:attrName>ppt_y</p:attrName>
                                        </p:attrNameLst>
                                      </p:cBhvr>
                                      <p:tavLst>
                                        <p:tav tm="0">
                                          <p:val>
                                            <p:strVal val="#ppt_y"/>
                                          </p:val>
                                        </p:tav>
                                        <p:tav tm="100000">
                                          <p:val>
                                            <p:strVal val="#ppt_y"/>
                                          </p:val>
                                        </p:tav>
                                      </p:tavLst>
                                    </p:anim>
                                    <p:anim calcmode="lin" valueType="num">
                                      <p:cBhvr>
                                        <p:cTn id="38"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29" grpId="0"/>
      <p:bldP spid="29"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1" name="图片 10" descr="图片1"/>
          <p:cNvPicPr>
            <a:picLocks noChangeAspect="1"/>
          </p:cNvPicPr>
          <p:nvPr/>
        </p:nvPicPr>
        <p:blipFill>
          <a:blip r:embed="rId2"/>
          <a:stretch>
            <a:fillRect/>
          </a:stretch>
        </p:blipFill>
        <p:spPr>
          <a:xfrm>
            <a:off x="0" y="0"/>
            <a:ext cx="24384635" cy="13790295"/>
          </a:xfrm>
          <a:prstGeom prst="rect">
            <a:avLst/>
          </a:prstGeom>
        </p:spPr>
      </p:pic>
      <p:grpSp>
        <p:nvGrpSpPr>
          <p:cNvPr id="201" name="组合 201"/>
          <p:cNvGrpSpPr/>
          <p:nvPr/>
        </p:nvGrpSpPr>
        <p:grpSpPr>
          <a:xfrm>
            <a:off x="-12700" y="-12700"/>
            <a:ext cx="15316200" cy="13766800"/>
            <a:chOff x="-12700" y="-12700"/>
            <a:chExt cx="15316200" cy="13766800"/>
          </a:xfrm>
        </p:grpSpPr>
        <p:pic>
          <p:nvPicPr>
            <p:cNvPr id="202" name="image 202"/>
            <p:cNvPicPr>
              <a:picLocks noChangeAspect="1"/>
            </p:cNvPicPr>
            <p:nvPr/>
          </p:nvPicPr>
          <p:blipFill>
            <a:blip r:embed="rId3"/>
            <a:srcRect/>
            <a:stretch>
              <a:fillRect/>
            </a:stretch>
          </p:blipFill>
          <p:spPr>
            <a:xfrm>
              <a:off x="-12700" y="-12700"/>
              <a:ext cx="15316200" cy="13766800"/>
            </a:xfrm>
            <a:prstGeom prst="rect">
              <a:avLst/>
            </a:prstGeom>
          </p:spPr>
        </p:pic>
        <p:pic>
          <p:nvPicPr>
            <p:cNvPr id="203" name="image 203"/>
            <p:cNvPicPr>
              <a:picLocks noChangeAspect="1"/>
            </p:cNvPicPr>
            <p:nvPr/>
          </p:nvPicPr>
          <p:blipFill>
            <a:blip r:embed="rId4">
              <a:alphaModFix amt="15000"/>
            </a:blip>
            <a:srcRect/>
            <a:stretch>
              <a:fillRect/>
            </a:stretch>
          </p:blipFill>
          <p:spPr>
            <a:xfrm>
              <a:off x="0" y="0"/>
              <a:ext cx="15252700" cy="13716000"/>
            </a:xfrm>
            <a:prstGeom prst="rect">
              <a:avLst/>
            </a:prstGeom>
          </p:spPr>
        </p:pic>
      </p:grpSp>
      <p:sp>
        <p:nvSpPr>
          <p:cNvPr id="204" name="Object 204"/>
          <p:cNvSpPr txBox="1"/>
          <p:nvPr/>
        </p:nvSpPr>
        <p:spPr>
          <a:xfrm>
            <a:off x="2468562" y="2548342"/>
            <a:ext cx="7124015" cy="1981200"/>
          </a:xfrm>
          <a:prstGeom prst="rect">
            <a:avLst/>
          </a:prstGeom>
        </p:spPr>
        <p:txBody>
          <a:bodyPr vert="horz" rtlCol="0" anchor="t" anchorCtr="0">
            <a:noAutofit/>
          </a:bodyPr>
          <a:lstStyle/>
          <a:p>
            <a:pPr algn="l">
              <a:lnSpc>
                <a:spcPct val="100000"/>
              </a:lnSpc>
            </a:pPr>
            <a:r>
              <a:rPr lang="zh-CN" sz="13000" b="1" i="0" spc="2600" dirty="0">
                <a:solidFill>
                  <a:srgbClr val="FFFFFF"/>
                </a:solidFill>
                <a:cs typeface="+mn-ea"/>
                <a:sym typeface="+mn-lt"/>
              </a:rPr>
              <a:t>目录</a:t>
            </a:r>
            <a:endParaRPr lang="zh-CN" altLang="en-US" sz="13000" b="1" i="0" spc="2600" dirty="0">
              <a:solidFill>
                <a:srgbClr val="FFFFFF"/>
              </a:solidFill>
              <a:cs typeface="+mn-ea"/>
              <a:sym typeface="+mn-lt"/>
            </a:endParaRPr>
          </a:p>
        </p:txBody>
      </p:sp>
      <p:sp>
        <p:nvSpPr>
          <p:cNvPr id="205" name="Object 205"/>
          <p:cNvSpPr txBox="1"/>
          <p:nvPr/>
        </p:nvSpPr>
        <p:spPr>
          <a:xfrm>
            <a:off x="2676723" y="4851296"/>
            <a:ext cx="7406533" cy="914400"/>
          </a:xfrm>
          <a:prstGeom prst="rect">
            <a:avLst/>
          </a:prstGeom>
        </p:spPr>
        <p:txBody>
          <a:bodyPr vert="horz" rtlCol="0" anchor="t" anchorCtr="0">
            <a:noAutofit/>
          </a:bodyPr>
          <a:lstStyle/>
          <a:p>
            <a:pPr algn="l">
              <a:lnSpc>
                <a:spcPct val="100000"/>
              </a:lnSpc>
            </a:pPr>
            <a:r>
              <a:rPr lang="zh-CN" sz="6000" b="0" i="0" dirty="0">
                <a:solidFill>
                  <a:srgbClr val="FFFFFF"/>
                </a:solidFill>
                <a:cs typeface="+mn-ea"/>
                <a:sym typeface="+mn-lt"/>
              </a:rPr>
              <a:t>CONTENTS</a:t>
            </a:r>
            <a:endParaRPr lang="zh-CN" altLang="en-US" sz="6000" b="0" i="0" dirty="0">
              <a:solidFill>
                <a:srgbClr val="FFFFFF"/>
              </a:solidFill>
              <a:cs typeface="+mn-ea"/>
              <a:sym typeface="+mn-lt"/>
            </a:endParaRPr>
          </a:p>
        </p:txBody>
      </p:sp>
      <p:grpSp>
        <p:nvGrpSpPr>
          <p:cNvPr id="2" name="组合 1"/>
          <p:cNvGrpSpPr/>
          <p:nvPr/>
        </p:nvGrpSpPr>
        <p:grpSpPr>
          <a:xfrm>
            <a:off x="-25400" y="8293100"/>
            <a:ext cx="7772400" cy="5435600"/>
            <a:chOff x="-40" y="13060"/>
            <a:chExt cx="12240" cy="8560"/>
          </a:xfrm>
        </p:grpSpPr>
        <p:pic>
          <p:nvPicPr>
            <p:cNvPr id="206" name="image 206"/>
            <p:cNvPicPr>
              <a:picLocks noChangeAspect="1"/>
            </p:cNvPicPr>
            <p:nvPr/>
          </p:nvPicPr>
          <p:blipFill>
            <a:blip r:embed="rId5"/>
            <a:srcRect/>
            <a:stretch>
              <a:fillRect/>
            </a:stretch>
          </p:blipFill>
          <p:spPr>
            <a:xfrm>
              <a:off x="-40" y="13060"/>
              <a:ext cx="12240" cy="8560"/>
            </a:xfrm>
            <a:prstGeom prst="rect">
              <a:avLst/>
            </a:prstGeom>
          </p:spPr>
        </p:pic>
        <p:pic>
          <p:nvPicPr>
            <p:cNvPr id="207" name="image 207"/>
            <p:cNvPicPr>
              <a:picLocks noChangeAspect="1"/>
            </p:cNvPicPr>
            <p:nvPr/>
          </p:nvPicPr>
          <p:blipFill>
            <a:blip r:embed="rId6"/>
            <a:srcRect/>
            <a:stretch>
              <a:fillRect/>
            </a:stretch>
          </p:blipFill>
          <p:spPr>
            <a:xfrm>
              <a:off x="5740" y="18460"/>
              <a:ext cx="4020" cy="3160"/>
            </a:xfrm>
            <a:prstGeom prst="rect">
              <a:avLst/>
            </a:prstGeom>
          </p:spPr>
        </p:pic>
      </p:grpSp>
      <p:grpSp>
        <p:nvGrpSpPr>
          <p:cNvPr id="208" name="组合 208"/>
          <p:cNvGrpSpPr/>
          <p:nvPr/>
        </p:nvGrpSpPr>
        <p:grpSpPr>
          <a:xfrm>
            <a:off x="14785075" y="1544166"/>
            <a:ext cx="7534275" cy="1326034"/>
            <a:chOff x="13436600" y="2382366"/>
            <a:chExt cx="7534275" cy="1326034"/>
          </a:xfrm>
        </p:grpSpPr>
        <p:pic>
          <p:nvPicPr>
            <p:cNvPr id="209" name="image 209"/>
            <p:cNvPicPr>
              <a:picLocks noChangeAspect="1"/>
            </p:cNvPicPr>
            <p:nvPr/>
          </p:nvPicPr>
          <p:blipFill>
            <a:blip r:embed="rId7"/>
            <a:srcRect/>
            <a:stretch>
              <a:fillRect/>
            </a:stretch>
          </p:blipFill>
          <p:spPr>
            <a:xfrm>
              <a:off x="13436600" y="2400300"/>
              <a:ext cx="1308100" cy="1308100"/>
            </a:xfrm>
            <a:prstGeom prst="rect">
              <a:avLst/>
            </a:prstGeom>
          </p:spPr>
        </p:pic>
        <p:sp>
          <p:nvSpPr>
            <p:cNvPr id="2010" name="Object 2010"/>
            <p:cNvSpPr txBox="1"/>
            <p:nvPr/>
          </p:nvSpPr>
          <p:spPr>
            <a:xfrm>
              <a:off x="13600906" y="2565399"/>
              <a:ext cx="1030287" cy="787400"/>
            </a:xfrm>
            <a:prstGeom prst="rect">
              <a:avLst/>
            </a:prstGeom>
          </p:spPr>
          <p:txBody>
            <a:bodyPr vert="horz" rtlCol="0" anchor="t" anchorCtr="0">
              <a:noAutofit/>
            </a:bodyPr>
            <a:lstStyle/>
            <a:p>
              <a:pPr algn="ctr">
                <a:lnSpc>
                  <a:spcPct val="100000"/>
                </a:lnSpc>
              </a:pPr>
              <a:r>
                <a:rPr lang="zh-CN" sz="5200" b="0" i="0" dirty="0">
                  <a:solidFill>
                    <a:srgbClr val="FFFFFF"/>
                  </a:solidFill>
                  <a:cs typeface="+mn-ea"/>
                  <a:sym typeface="+mn-lt"/>
                </a:rPr>
                <a:t>01</a:t>
              </a:r>
              <a:endParaRPr lang="zh-CN" altLang="en-US" dirty="0">
                <a:cs typeface="+mn-ea"/>
                <a:sym typeface="+mn-lt"/>
              </a:endParaRPr>
            </a:p>
          </p:txBody>
        </p:sp>
        <p:sp>
          <p:nvSpPr>
            <p:cNvPr id="2011" name="Object 2011"/>
            <p:cNvSpPr txBox="1"/>
            <p:nvPr/>
          </p:nvSpPr>
          <p:spPr>
            <a:xfrm>
              <a:off x="15140940" y="2382366"/>
              <a:ext cx="5829935" cy="787400"/>
            </a:xfrm>
            <a:prstGeom prst="rect">
              <a:avLst/>
            </a:prstGeom>
          </p:spPr>
          <p:txBody>
            <a:bodyPr vert="horz" rtlCol="0" anchor="t" anchorCtr="0">
              <a:noAutofit/>
            </a:bodyPr>
            <a:lstStyle/>
            <a:p>
              <a:pPr algn="l">
                <a:lnSpc>
                  <a:spcPct val="100000"/>
                </a:lnSpc>
              </a:pPr>
              <a:r>
                <a:rPr lang="zh-CN" altLang="en-US" sz="5200" dirty="0">
                  <a:solidFill>
                    <a:srgbClr val="262626"/>
                  </a:solidFill>
                  <a:cs typeface="+mn-ea"/>
                  <a:sym typeface="+mn-lt"/>
                </a:rPr>
                <a:t>项目基本情况</a:t>
              </a:r>
            </a:p>
          </p:txBody>
        </p:sp>
      </p:grpSp>
      <p:grpSp>
        <p:nvGrpSpPr>
          <p:cNvPr id="2013" name="组合 2013"/>
          <p:cNvGrpSpPr/>
          <p:nvPr/>
        </p:nvGrpSpPr>
        <p:grpSpPr>
          <a:xfrm>
            <a:off x="14785075" y="3551555"/>
            <a:ext cx="7534275" cy="1312545"/>
            <a:chOff x="13436600" y="4389755"/>
            <a:chExt cx="7534275" cy="1312545"/>
          </a:xfrm>
        </p:grpSpPr>
        <p:pic>
          <p:nvPicPr>
            <p:cNvPr id="2014" name="image 2014"/>
            <p:cNvPicPr>
              <a:picLocks noChangeAspect="1"/>
            </p:cNvPicPr>
            <p:nvPr/>
          </p:nvPicPr>
          <p:blipFill>
            <a:blip r:embed="rId8"/>
            <a:srcRect/>
            <a:stretch>
              <a:fillRect/>
            </a:stretch>
          </p:blipFill>
          <p:spPr>
            <a:xfrm>
              <a:off x="13436600" y="4406900"/>
              <a:ext cx="1308100" cy="1295400"/>
            </a:xfrm>
            <a:prstGeom prst="rect">
              <a:avLst/>
            </a:prstGeom>
          </p:spPr>
        </p:pic>
        <p:sp>
          <p:nvSpPr>
            <p:cNvPr id="2015" name="Object 2015"/>
            <p:cNvSpPr txBox="1"/>
            <p:nvPr/>
          </p:nvSpPr>
          <p:spPr>
            <a:xfrm>
              <a:off x="13550106" y="4571999"/>
              <a:ext cx="1081087" cy="787400"/>
            </a:xfrm>
            <a:prstGeom prst="rect">
              <a:avLst/>
            </a:prstGeom>
          </p:spPr>
          <p:txBody>
            <a:bodyPr vert="horz" rtlCol="0" anchor="t" anchorCtr="0">
              <a:noAutofit/>
            </a:bodyPr>
            <a:lstStyle/>
            <a:p>
              <a:pPr algn="ctr">
                <a:lnSpc>
                  <a:spcPct val="100000"/>
                </a:lnSpc>
              </a:pPr>
              <a:r>
                <a:rPr lang="zh-CN" sz="5200" b="0" i="0" dirty="0">
                  <a:solidFill>
                    <a:srgbClr val="FFFFFF"/>
                  </a:solidFill>
                  <a:cs typeface="+mn-ea"/>
                  <a:sym typeface="+mn-lt"/>
                </a:rPr>
                <a:t>02</a:t>
              </a:r>
              <a:endParaRPr lang="zh-CN" altLang="en-US" dirty="0">
                <a:cs typeface="+mn-ea"/>
                <a:sym typeface="+mn-lt"/>
              </a:endParaRPr>
            </a:p>
          </p:txBody>
        </p:sp>
        <p:sp>
          <p:nvSpPr>
            <p:cNvPr id="2016" name="Object 2016"/>
            <p:cNvSpPr txBox="1"/>
            <p:nvPr/>
          </p:nvSpPr>
          <p:spPr>
            <a:xfrm>
              <a:off x="15135225" y="4389755"/>
              <a:ext cx="5835650" cy="787400"/>
            </a:xfrm>
            <a:prstGeom prst="rect">
              <a:avLst/>
            </a:prstGeom>
          </p:spPr>
          <p:txBody>
            <a:bodyPr vert="horz" rtlCol="0" anchor="t" anchorCtr="0">
              <a:noAutofit/>
            </a:bodyPr>
            <a:lstStyle/>
            <a:p>
              <a:pPr algn="l">
                <a:lnSpc>
                  <a:spcPct val="100000"/>
                </a:lnSpc>
              </a:pPr>
              <a:r>
                <a:rPr lang="zh-CN" altLang="en-US" sz="5200" dirty="0">
                  <a:solidFill>
                    <a:srgbClr val="262626"/>
                  </a:solidFill>
                  <a:cs typeface="+mn-ea"/>
                  <a:sym typeface="+mn-lt"/>
                </a:rPr>
                <a:t>项目完成情况</a:t>
              </a:r>
            </a:p>
          </p:txBody>
        </p:sp>
      </p:grpSp>
      <p:grpSp>
        <p:nvGrpSpPr>
          <p:cNvPr id="2018" name="组合 2018"/>
          <p:cNvGrpSpPr/>
          <p:nvPr/>
        </p:nvGrpSpPr>
        <p:grpSpPr>
          <a:xfrm>
            <a:off x="14785075" y="5551093"/>
            <a:ext cx="8840035" cy="1319607"/>
            <a:chOff x="13436600" y="6389293"/>
            <a:chExt cx="8840035" cy="1319607"/>
          </a:xfrm>
        </p:grpSpPr>
        <p:pic>
          <p:nvPicPr>
            <p:cNvPr id="2019" name="image 2019"/>
            <p:cNvPicPr>
              <a:picLocks noChangeAspect="1"/>
            </p:cNvPicPr>
            <p:nvPr/>
          </p:nvPicPr>
          <p:blipFill>
            <a:blip r:embed="rId9"/>
            <a:srcRect/>
            <a:stretch>
              <a:fillRect/>
            </a:stretch>
          </p:blipFill>
          <p:spPr>
            <a:xfrm>
              <a:off x="13436600" y="6400800"/>
              <a:ext cx="1308100" cy="1308100"/>
            </a:xfrm>
            <a:prstGeom prst="rect">
              <a:avLst/>
            </a:prstGeom>
          </p:spPr>
        </p:pic>
        <p:sp>
          <p:nvSpPr>
            <p:cNvPr id="2020" name="Object 2020"/>
            <p:cNvSpPr txBox="1"/>
            <p:nvPr/>
          </p:nvSpPr>
          <p:spPr>
            <a:xfrm>
              <a:off x="13550106" y="6591300"/>
              <a:ext cx="1081087" cy="787400"/>
            </a:xfrm>
            <a:prstGeom prst="rect">
              <a:avLst/>
            </a:prstGeom>
          </p:spPr>
          <p:txBody>
            <a:bodyPr vert="horz" rtlCol="0" anchor="t" anchorCtr="0">
              <a:noAutofit/>
            </a:bodyPr>
            <a:lstStyle/>
            <a:p>
              <a:pPr algn="ctr">
                <a:lnSpc>
                  <a:spcPct val="100000"/>
                </a:lnSpc>
              </a:pPr>
              <a:r>
                <a:rPr lang="zh-CN" sz="5200" b="0" i="0" dirty="0">
                  <a:solidFill>
                    <a:srgbClr val="FFFFFF"/>
                  </a:solidFill>
                  <a:cs typeface="+mn-ea"/>
                  <a:sym typeface="+mn-lt"/>
                </a:rPr>
                <a:t>03</a:t>
              </a:r>
              <a:endParaRPr lang="zh-CN" altLang="en-US">
                <a:cs typeface="+mn-ea"/>
                <a:sym typeface="+mn-lt"/>
              </a:endParaRPr>
            </a:p>
          </p:txBody>
        </p:sp>
        <p:sp>
          <p:nvSpPr>
            <p:cNvPr id="2021" name="Object 2021"/>
            <p:cNvSpPr txBox="1"/>
            <p:nvPr/>
          </p:nvSpPr>
          <p:spPr>
            <a:xfrm>
              <a:off x="15135423" y="6389293"/>
              <a:ext cx="7141212" cy="787400"/>
            </a:xfrm>
            <a:prstGeom prst="rect">
              <a:avLst/>
            </a:prstGeom>
          </p:spPr>
          <p:txBody>
            <a:bodyPr vert="horz" rtlCol="0" anchor="t" anchorCtr="0">
              <a:noAutofit/>
            </a:bodyPr>
            <a:lstStyle/>
            <a:p>
              <a:pPr algn="l">
                <a:lnSpc>
                  <a:spcPct val="100000"/>
                </a:lnSpc>
              </a:pPr>
              <a:r>
                <a:rPr lang="zh-CN" altLang="en-US" sz="5200" dirty="0">
                  <a:solidFill>
                    <a:srgbClr val="262626"/>
                  </a:solidFill>
                  <a:cs typeface="+mn-ea"/>
                  <a:sym typeface="+mn-lt"/>
                </a:rPr>
                <a:t>项目技术亮点</a:t>
              </a:r>
            </a:p>
          </p:txBody>
        </p:sp>
      </p:grpSp>
      <p:grpSp>
        <p:nvGrpSpPr>
          <p:cNvPr id="2023" name="组合 2023"/>
          <p:cNvGrpSpPr/>
          <p:nvPr/>
        </p:nvGrpSpPr>
        <p:grpSpPr>
          <a:xfrm>
            <a:off x="14785075" y="7552690"/>
            <a:ext cx="8054340" cy="1311910"/>
            <a:chOff x="13436600" y="8390890"/>
            <a:chExt cx="8054340" cy="1311910"/>
          </a:xfrm>
        </p:grpSpPr>
        <p:pic>
          <p:nvPicPr>
            <p:cNvPr id="2024" name="image 2024"/>
            <p:cNvPicPr>
              <a:picLocks noChangeAspect="1"/>
            </p:cNvPicPr>
            <p:nvPr/>
          </p:nvPicPr>
          <p:blipFill>
            <a:blip r:embed="rId10"/>
            <a:srcRect/>
            <a:stretch>
              <a:fillRect/>
            </a:stretch>
          </p:blipFill>
          <p:spPr>
            <a:xfrm>
              <a:off x="13436600" y="8394700"/>
              <a:ext cx="1308100" cy="1308100"/>
            </a:xfrm>
            <a:prstGeom prst="rect">
              <a:avLst/>
            </a:prstGeom>
          </p:spPr>
        </p:pic>
        <p:sp>
          <p:nvSpPr>
            <p:cNvPr id="2025" name="Object 2025"/>
            <p:cNvSpPr txBox="1"/>
            <p:nvPr/>
          </p:nvSpPr>
          <p:spPr>
            <a:xfrm>
              <a:off x="13550106" y="8597900"/>
              <a:ext cx="1081087" cy="787400"/>
            </a:xfrm>
            <a:prstGeom prst="rect">
              <a:avLst/>
            </a:prstGeom>
          </p:spPr>
          <p:txBody>
            <a:bodyPr vert="horz" rtlCol="0" anchor="t" anchorCtr="0">
              <a:noAutofit/>
            </a:bodyPr>
            <a:lstStyle/>
            <a:p>
              <a:pPr algn="ctr">
                <a:lnSpc>
                  <a:spcPct val="100000"/>
                </a:lnSpc>
              </a:pPr>
              <a:r>
                <a:rPr lang="zh-CN" sz="5200" b="0" i="0" dirty="0">
                  <a:solidFill>
                    <a:srgbClr val="FFFFFF"/>
                  </a:solidFill>
                  <a:cs typeface="+mn-ea"/>
                  <a:sym typeface="+mn-lt"/>
                </a:rPr>
                <a:t>04</a:t>
              </a:r>
              <a:endParaRPr lang="zh-CN" altLang="en-US">
                <a:cs typeface="+mn-ea"/>
                <a:sym typeface="+mn-lt"/>
              </a:endParaRPr>
            </a:p>
          </p:txBody>
        </p:sp>
        <p:sp>
          <p:nvSpPr>
            <p:cNvPr id="2026" name="Object 2026"/>
            <p:cNvSpPr txBox="1"/>
            <p:nvPr/>
          </p:nvSpPr>
          <p:spPr>
            <a:xfrm>
              <a:off x="15139670" y="8390890"/>
              <a:ext cx="6351270" cy="787400"/>
            </a:xfrm>
            <a:prstGeom prst="rect">
              <a:avLst/>
            </a:prstGeom>
          </p:spPr>
          <p:txBody>
            <a:bodyPr vert="horz" rtlCol="0" anchor="t" anchorCtr="0">
              <a:noAutofit/>
            </a:bodyPr>
            <a:lstStyle/>
            <a:p>
              <a:pPr algn="l">
                <a:lnSpc>
                  <a:spcPct val="100000"/>
                </a:lnSpc>
              </a:pPr>
              <a:r>
                <a:rPr lang="zh-CN" altLang="en-US" sz="5200" dirty="0">
                  <a:solidFill>
                    <a:srgbClr val="262626"/>
                  </a:solidFill>
                  <a:cs typeface="+mn-ea"/>
                  <a:sym typeface="+mn-lt"/>
                </a:rPr>
                <a:t>程序功能展示</a:t>
              </a:r>
            </a:p>
          </p:txBody>
        </p:sp>
      </p:grpSp>
      <p:grpSp>
        <p:nvGrpSpPr>
          <p:cNvPr id="2028" name="组合 2028"/>
          <p:cNvGrpSpPr/>
          <p:nvPr/>
        </p:nvGrpSpPr>
        <p:grpSpPr>
          <a:xfrm>
            <a:off x="14785075" y="9550400"/>
            <a:ext cx="7831455" cy="1308100"/>
            <a:chOff x="13436600" y="10388600"/>
            <a:chExt cx="7831455" cy="1308100"/>
          </a:xfrm>
        </p:grpSpPr>
        <p:pic>
          <p:nvPicPr>
            <p:cNvPr id="2029" name="image 2029"/>
            <p:cNvPicPr>
              <a:picLocks noChangeAspect="1"/>
            </p:cNvPicPr>
            <p:nvPr/>
          </p:nvPicPr>
          <p:blipFill>
            <a:blip r:embed="rId11"/>
            <a:srcRect/>
            <a:stretch>
              <a:fillRect/>
            </a:stretch>
          </p:blipFill>
          <p:spPr>
            <a:xfrm>
              <a:off x="13436600" y="10388600"/>
              <a:ext cx="1308100" cy="1308100"/>
            </a:xfrm>
            <a:prstGeom prst="rect">
              <a:avLst/>
            </a:prstGeom>
          </p:spPr>
        </p:pic>
        <p:sp>
          <p:nvSpPr>
            <p:cNvPr id="2030" name="Object 2030"/>
            <p:cNvSpPr txBox="1"/>
            <p:nvPr/>
          </p:nvSpPr>
          <p:spPr>
            <a:xfrm>
              <a:off x="13550106" y="10604500"/>
              <a:ext cx="1081087" cy="787400"/>
            </a:xfrm>
            <a:prstGeom prst="rect">
              <a:avLst/>
            </a:prstGeom>
          </p:spPr>
          <p:txBody>
            <a:bodyPr vert="horz" rtlCol="0" anchor="t" anchorCtr="0">
              <a:noAutofit/>
            </a:bodyPr>
            <a:lstStyle/>
            <a:p>
              <a:pPr algn="ctr">
                <a:lnSpc>
                  <a:spcPct val="100000"/>
                </a:lnSpc>
              </a:pPr>
              <a:r>
                <a:rPr lang="zh-CN" sz="5200" b="0" i="0" dirty="0">
                  <a:solidFill>
                    <a:srgbClr val="FFFFFF"/>
                  </a:solidFill>
                  <a:cs typeface="+mn-ea"/>
                  <a:sym typeface="+mn-lt"/>
                </a:rPr>
                <a:t>05</a:t>
              </a:r>
              <a:endParaRPr lang="zh-CN" altLang="en-US" dirty="0">
                <a:cs typeface="+mn-ea"/>
                <a:sym typeface="+mn-lt"/>
              </a:endParaRPr>
            </a:p>
          </p:txBody>
        </p:sp>
        <p:sp>
          <p:nvSpPr>
            <p:cNvPr id="2031" name="Object 2031"/>
            <p:cNvSpPr txBox="1"/>
            <p:nvPr/>
          </p:nvSpPr>
          <p:spPr>
            <a:xfrm>
              <a:off x="15130780" y="10396220"/>
              <a:ext cx="6137275" cy="787400"/>
            </a:xfrm>
            <a:prstGeom prst="rect">
              <a:avLst/>
            </a:prstGeom>
          </p:spPr>
          <p:txBody>
            <a:bodyPr vert="horz" rtlCol="0" anchor="t" anchorCtr="0">
              <a:noAutofit/>
            </a:bodyPr>
            <a:lstStyle/>
            <a:p>
              <a:pPr algn="l">
                <a:lnSpc>
                  <a:spcPct val="100000"/>
                </a:lnSpc>
              </a:pPr>
              <a:r>
                <a:rPr lang="zh-CN" altLang="en-US" sz="5200" dirty="0">
                  <a:solidFill>
                    <a:srgbClr val="262626"/>
                  </a:solidFill>
                  <a:cs typeface="+mn-ea"/>
                  <a:sym typeface="+mn-lt"/>
                </a:rPr>
                <a:t>系统测试</a:t>
              </a:r>
            </a:p>
          </p:txBody>
        </p:sp>
      </p:grpSp>
      <p:grpSp>
        <p:nvGrpSpPr>
          <p:cNvPr id="41" name="组合 2028"/>
          <p:cNvGrpSpPr/>
          <p:nvPr/>
        </p:nvGrpSpPr>
        <p:grpSpPr>
          <a:xfrm>
            <a:off x="14785075" y="11551920"/>
            <a:ext cx="7831455" cy="1308100"/>
            <a:chOff x="13436600" y="10388600"/>
            <a:chExt cx="7831455" cy="1308100"/>
          </a:xfrm>
        </p:grpSpPr>
        <p:pic>
          <p:nvPicPr>
            <p:cNvPr id="42" name="image 2029"/>
            <p:cNvPicPr>
              <a:picLocks noChangeAspect="1"/>
            </p:cNvPicPr>
            <p:nvPr/>
          </p:nvPicPr>
          <p:blipFill>
            <a:blip r:embed="rId11"/>
            <a:srcRect/>
            <a:stretch>
              <a:fillRect/>
            </a:stretch>
          </p:blipFill>
          <p:spPr>
            <a:xfrm>
              <a:off x="13436600" y="10388600"/>
              <a:ext cx="1308100" cy="1308100"/>
            </a:xfrm>
            <a:prstGeom prst="rect">
              <a:avLst/>
            </a:prstGeom>
          </p:spPr>
        </p:pic>
        <p:sp>
          <p:nvSpPr>
            <p:cNvPr id="43" name="Object 2030"/>
            <p:cNvSpPr txBox="1"/>
            <p:nvPr/>
          </p:nvSpPr>
          <p:spPr>
            <a:xfrm>
              <a:off x="13550106" y="10604500"/>
              <a:ext cx="1081087" cy="787400"/>
            </a:xfrm>
            <a:prstGeom prst="rect">
              <a:avLst/>
            </a:prstGeom>
          </p:spPr>
          <p:txBody>
            <a:bodyPr vert="horz" rtlCol="0" anchor="t" anchorCtr="0">
              <a:noAutofit/>
            </a:bodyPr>
            <a:lstStyle/>
            <a:p>
              <a:pPr algn="ctr">
                <a:lnSpc>
                  <a:spcPct val="100000"/>
                </a:lnSpc>
              </a:pPr>
              <a:r>
                <a:rPr lang="zh-CN" sz="5200" b="0" i="0" dirty="0">
                  <a:solidFill>
                    <a:srgbClr val="FFFFFF"/>
                  </a:solidFill>
                  <a:cs typeface="+mn-ea"/>
                  <a:sym typeface="+mn-lt"/>
                </a:rPr>
                <a:t>0</a:t>
              </a:r>
              <a:r>
                <a:rPr lang="en-US" altLang="zh-CN" sz="5200" b="0" i="0" dirty="0">
                  <a:solidFill>
                    <a:srgbClr val="FFFFFF"/>
                  </a:solidFill>
                  <a:cs typeface="+mn-ea"/>
                  <a:sym typeface="+mn-lt"/>
                </a:rPr>
                <a:t>6</a:t>
              </a:r>
              <a:endParaRPr lang="zh-CN" altLang="en-US" dirty="0">
                <a:cs typeface="+mn-ea"/>
                <a:sym typeface="+mn-lt"/>
              </a:endParaRPr>
            </a:p>
          </p:txBody>
        </p:sp>
        <p:sp>
          <p:nvSpPr>
            <p:cNvPr id="44" name="Object 2031"/>
            <p:cNvSpPr txBox="1"/>
            <p:nvPr/>
          </p:nvSpPr>
          <p:spPr>
            <a:xfrm>
              <a:off x="15130780" y="10396220"/>
              <a:ext cx="6137275" cy="787400"/>
            </a:xfrm>
            <a:prstGeom prst="rect">
              <a:avLst/>
            </a:prstGeom>
          </p:spPr>
          <p:txBody>
            <a:bodyPr vert="horz" rtlCol="0" anchor="t" anchorCtr="0">
              <a:noAutofit/>
            </a:bodyPr>
            <a:lstStyle/>
            <a:p>
              <a:pPr algn="l">
                <a:lnSpc>
                  <a:spcPct val="100000"/>
                </a:lnSpc>
              </a:pPr>
              <a:r>
                <a:rPr lang="zh-CN" altLang="en-US" sz="5200" dirty="0">
                  <a:solidFill>
                    <a:srgbClr val="262626"/>
                  </a:solidFill>
                  <a:cs typeface="+mn-ea"/>
                  <a:sym typeface="+mn-lt"/>
                </a:rPr>
                <a:t>总结</a:t>
              </a:r>
            </a:p>
          </p:txBody>
        </p:sp>
      </p:grpSp>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201"/>
                                        </p:tgtEl>
                                        <p:attrNameLst>
                                          <p:attrName>style.visibility</p:attrName>
                                        </p:attrNameLst>
                                      </p:cBhvr>
                                      <p:to>
                                        <p:strVal val="visible"/>
                                      </p:to>
                                    </p:set>
                                    <p:anim calcmode="lin" valueType="num">
                                      <p:cBhvr>
                                        <p:cTn id="7" dur="500" fill="hold"/>
                                        <p:tgtEl>
                                          <p:spTgt spid="201"/>
                                        </p:tgtEl>
                                        <p:attrNameLst>
                                          <p:attrName>ppt_w</p:attrName>
                                        </p:attrNameLst>
                                      </p:cBhvr>
                                      <p:tavLst>
                                        <p:tav tm="0">
                                          <p:val>
                                            <p:strVal val="#ppt_w*0.05"/>
                                          </p:val>
                                        </p:tav>
                                        <p:tav tm="100000">
                                          <p:val>
                                            <p:strVal val="#ppt_w"/>
                                          </p:val>
                                        </p:tav>
                                      </p:tavLst>
                                    </p:anim>
                                    <p:anim calcmode="lin" valueType="num">
                                      <p:cBhvr>
                                        <p:cTn id="8" dur="500" fill="hold"/>
                                        <p:tgtEl>
                                          <p:spTgt spid="201"/>
                                        </p:tgtEl>
                                        <p:attrNameLst>
                                          <p:attrName>ppt_h</p:attrName>
                                        </p:attrNameLst>
                                      </p:cBhvr>
                                      <p:tavLst>
                                        <p:tav tm="0">
                                          <p:val>
                                            <p:strVal val="#ppt_h"/>
                                          </p:val>
                                        </p:tav>
                                        <p:tav tm="100000">
                                          <p:val>
                                            <p:strVal val="#ppt_h"/>
                                          </p:val>
                                        </p:tav>
                                      </p:tavLst>
                                    </p:anim>
                                    <p:anim calcmode="lin" valueType="num">
                                      <p:cBhvr>
                                        <p:cTn id="9" dur="500" fill="hold"/>
                                        <p:tgtEl>
                                          <p:spTgt spid="201"/>
                                        </p:tgtEl>
                                        <p:attrNameLst>
                                          <p:attrName>ppt_x</p:attrName>
                                        </p:attrNameLst>
                                      </p:cBhvr>
                                      <p:tavLst>
                                        <p:tav tm="0">
                                          <p:val>
                                            <p:strVal val="#ppt_x-.2"/>
                                          </p:val>
                                        </p:tav>
                                        <p:tav tm="100000">
                                          <p:val>
                                            <p:strVal val="#ppt_x"/>
                                          </p:val>
                                        </p:tav>
                                      </p:tavLst>
                                    </p:anim>
                                    <p:anim calcmode="lin" valueType="num">
                                      <p:cBhvr>
                                        <p:cTn id="10" dur="500" fill="hold"/>
                                        <p:tgtEl>
                                          <p:spTgt spid="201"/>
                                        </p:tgtEl>
                                        <p:attrNameLst>
                                          <p:attrName>ppt_y</p:attrName>
                                        </p:attrNameLst>
                                      </p:cBhvr>
                                      <p:tavLst>
                                        <p:tav tm="0">
                                          <p:val>
                                            <p:strVal val="#ppt_y"/>
                                          </p:val>
                                        </p:tav>
                                        <p:tav tm="100000">
                                          <p:val>
                                            <p:strVal val="#ppt_y"/>
                                          </p:val>
                                        </p:tav>
                                      </p:tavLst>
                                    </p:anim>
                                    <p:animEffect transition="in" filter="fade">
                                      <p:cBhvr>
                                        <p:cTn id="11" dur="500"/>
                                        <p:tgtEl>
                                          <p:spTgt spid="20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down)">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41" presetClass="entr" presetSubtype="0" fill="hold" grpId="0" nodeType="clickEffect">
                                  <p:stCondLst>
                                    <p:cond delay="0"/>
                                  </p:stCondLst>
                                  <p:iterate type="lt">
                                    <p:tmPct val="10000"/>
                                  </p:iterate>
                                  <p:childTnLst>
                                    <p:set>
                                      <p:cBhvr>
                                        <p:cTn id="20" dur="1" fill="hold">
                                          <p:stCondLst>
                                            <p:cond delay="0"/>
                                          </p:stCondLst>
                                        </p:cTn>
                                        <p:tgtEl>
                                          <p:spTgt spid="204"/>
                                        </p:tgtEl>
                                        <p:attrNameLst>
                                          <p:attrName>style.visibility</p:attrName>
                                        </p:attrNameLst>
                                      </p:cBhvr>
                                      <p:to>
                                        <p:strVal val="visible"/>
                                      </p:to>
                                    </p:set>
                                    <p:anim calcmode="lin" valueType="num">
                                      <p:cBhvr>
                                        <p:cTn id="21" dur="500" fill="hold"/>
                                        <p:tgtEl>
                                          <p:spTgt spid="20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204"/>
                                        </p:tgtEl>
                                        <p:attrNameLst>
                                          <p:attrName>ppt_y</p:attrName>
                                        </p:attrNameLst>
                                      </p:cBhvr>
                                      <p:tavLst>
                                        <p:tav tm="0">
                                          <p:val>
                                            <p:strVal val="#ppt_y"/>
                                          </p:val>
                                        </p:tav>
                                        <p:tav tm="100000">
                                          <p:val>
                                            <p:strVal val="#ppt_y"/>
                                          </p:val>
                                        </p:tav>
                                      </p:tavLst>
                                    </p:anim>
                                    <p:anim calcmode="lin" valueType="num">
                                      <p:cBhvr>
                                        <p:cTn id="23" dur="500" fill="hold"/>
                                        <p:tgtEl>
                                          <p:spTgt spid="20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20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204"/>
                                        </p:tgtEl>
                                      </p:cBhvr>
                                    </p:animEffect>
                                  </p:childTnLst>
                                </p:cTn>
                              </p:par>
                            </p:childTnLst>
                          </p:cTn>
                        </p:par>
                      </p:childTnLst>
                    </p:cTn>
                  </p:par>
                  <p:par>
                    <p:cTn id="26" fill="hold">
                      <p:stCondLst>
                        <p:cond delay="indefinite"/>
                      </p:stCondLst>
                      <p:childTnLst>
                        <p:par>
                          <p:cTn id="27" fill="hold">
                            <p:stCondLst>
                              <p:cond delay="0"/>
                            </p:stCondLst>
                            <p:childTnLst>
                              <p:par>
                                <p:cTn id="28" presetID="41" presetClass="entr" presetSubtype="0" fill="hold" grpId="0" nodeType="clickEffect">
                                  <p:stCondLst>
                                    <p:cond delay="0"/>
                                  </p:stCondLst>
                                  <p:iterate type="lt">
                                    <p:tmPct val="10000"/>
                                  </p:iterate>
                                  <p:childTnLst>
                                    <p:set>
                                      <p:cBhvr>
                                        <p:cTn id="29" dur="1" fill="hold">
                                          <p:stCondLst>
                                            <p:cond delay="0"/>
                                          </p:stCondLst>
                                        </p:cTn>
                                        <p:tgtEl>
                                          <p:spTgt spid="205"/>
                                        </p:tgtEl>
                                        <p:attrNameLst>
                                          <p:attrName>style.visibility</p:attrName>
                                        </p:attrNameLst>
                                      </p:cBhvr>
                                      <p:to>
                                        <p:strVal val="visible"/>
                                      </p:to>
                                    </p:set>
                                    <p:anim calcmode="lin" valueType="num">
                                      <p:cBhvr>
                                        <p:cTn id="30" dur="500" fill="hold"/>
                                        <p:tgtEl>
                                          <p:spTgt spid="205"/>
                                        </p:tgtEl>
                                        <p:attrNameLst>
                                          <p:attrName>ppt_x</p:attrName>
                                        </p:attrNameLst>
                                      </p:cBhvr>
                                      <p:tavLst>
                                        <p:tav tm="0">
                                          <p:val>
                                            <p:strVal val="#ppt_x"/>
                                          </p:val>
                                        </p:tav>
                                        <p:tav tm="50000">
                                          <p:val>
                                            <p:strVal val="#ppt_x+.1"/>
                                          </p:val>
                                        </p:tav>
                                        <p:tav tm="100000">
                                          <p:val>
                                            <p:strVal val="#ppt_x"/>
                                          </p:val>
                                        </p:tav>
                                      </p:tavLst>
                                    </p:anim>
                                    <p:anim calcmode="lin" valueType="num">
                                      <p:cBhvr>
                                        <p:cTn id="31" dur="500" fill="hold"/>
                                        <p:tgtEl>
                                          <p:spTgt spid="205"/>
                                        </p:tgtEl>
                                        <p:attrNameLst>
                                          <p:attrName>ppt_y</p:attrName>
                                        </p:attrNameLst>
                                      </p:cBhvr>
                                      <p:tavLst>
                                        <p:tav tm="0">
                                          <p:val>
                                            <p:strVal val="#ppt_y"/>
                                          </p:val>
                                        </p:tav>
                                        <p:tav tm="100000">
                                          <p:val>
                                            <p:strVal val="#ppt_y"/>
                                          </p:val>
                                        </p:tav>
                                      </p:tavLst>
                                    </p:anim>
                                    <p:anim calcmode="lin" valueType="num">
                                      <p:cBhvr>
                                        <p:cTn id="32" dur="500" fill="hold"/>
                                        <p:tgtEl>
                                          <p:spTgt spid="205"/>
                                        </p:tgtEl>
                                        <p:attrNameLst>
                                          <p:attrName>ppt_h</p:attrName>
                                        </p:attrNameLst>
                                      </p:cBhvr>
                                      <p:tavLst>
                                        <p:tav tm="0">
                                          <p:val>
                                            <p:strVal val="#ppt_h/10"/>
                                          </p:val>
                                        </p:tav>
                                        <p:tav tm="50000">
                                          <p:val>
                                            <p:strVal val="#ppt_h+.01"/>
                                          </p:val>
                                        </p:tav>
                                        <p:tav tm="100000">
                                          <p:val>
                                            <p:strVal val="#ppt_h"/>
                                          </p:val>
                                        </p:tav>
                                      </p:tavLst>
                                    </p:anim>
                                    <p:anim calcmode="lin" valueType="num">
                                      <p:cBhvr>
                                        <p:cTn id="33" dur="500" fill="hold"/>
                                        <p:tgtEl>
                                          <p:spTgt spid="205"/>
                                        </p:tgtEl>
                                        <p:attrNameLst>
                                          <p:attrName>ppt_w</p:attrName>
                                        </p:attrNameLst>
                                      </p:cBhvr>
                                      <p:tavLst>
                                        <p:tav tm="0">
                                          <p:val>
                                            <p:strVal val="#ppt_w/10"/>
                                          </p:val>
                                        </p:tav>
                                        <p:tav tm="50000">
                                          <p:val>
                                            <p:strVal val="#ppt_w+.01"/>
                                          </p:val>
                                        </p:tav>
                                        <p:tav tm="100000">
                                          <p:val>
                                            <p:strVal val="#ppt_w"/>
                                          </p:val>
                                        </p:tav>
                                      </p:tavLst>
                                    </p:anim>
                                    <p:animEffect transition="in" filter="fade">
                                      <p:cBhvr>
                                        <p:cTn id="34" dur="500" tmFilter="0,0; .5, 1; 1, 1"/>
                                        <p:tgtEl>
                                          <p:spTgt spid="20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208"/>
                                        </p:tgtEl>
                                        <p:attrNameLst>
                                          <p:attrName>style.visibility</p:attrName>
                                        </p:attrNameLst>
                                      </p:cBhvr>
                                      <p:to>
                                        <p:strVal val="visible"/>
                                      </p:to>
                                    </p:set>
                                    <p:animEffect transition="in" filter="wipe(down)">
                                      <p:cBhvr>
                                        <p:cTn id="39" dur="500"/>
                                        <p:tgtEl>
                                          <p:spTgt spid="20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2013"/>
                                        </p:tgtEl>
                                        <p:attrNameLst>
                                          <p:attrName>style.visibility</p:attrName>
                                        </p:attrNameLst>
                                      </p:cBhvr>
                                      <p:to>
                                        <p:strVal val="visible"/>
                                      </p:to>
                                    </p:set>
                                    <p:animEffect transition="in" filter="wipe(down)">
                                      <p:cBhvr>
                                        <p:cTn id="44" dur="500"/>
                                        <p:tgtEl>
                                          <p:spTgt spid="201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2018"/>
                                        </p:tgtEl>
                                        <p:attrNameLst>
                                          <p:attrName>style.visibility</p:attrName>
                                        </p:attrNameLst>
                                      </p:cBhvr>
                                      <p:to>
                                        <p:strVal val="visible"/>
                                      </p:to>
                                    </p:set>
                                    <p:animEffect transition="in" filter="wipe(down)">
                                      <p:cBhvr>
                                        <p:cTn id="49" dur="500"/>
                                        <p:tgtEl>
                                          <p:spTgt spid="201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2023"/>
                                        </p:tgtEl>
                                        <p:attrNameLst>
                                          <p:attrName>style.visibility</p:attrName>
                                        </p:attrNameLst>
                                      </p:cBhvr>
                                      <p:to>
                                        <p:strVal val="visible"/>
                                      </p:to>
                                    </p:set>
                                    <p:animEffect transition="in" filter="wipe(down)">
                                      <p:cBhvr>
                                        <p:cTn id="54" dur="500"/>
                                        <p:tgtEl>
                                          <p:spTgt spid="2023"/>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2028"/>
                                        </p:tgtEl>
                                        <p:attrNameLst>
                                          <p:attrName>style.visibility</p:attrName>
                                        </p:attrNameLst>
                                      </p:cBhvr>
                                      <p:to>
                                        <p:strVal val="visible"/>
                                      </p:to>
                                    </p:set>
                                    <p:animEffect transition="in" filter="wipe(down)">
                                      <p:cBhvr>
                                        <p:cTn id="59" dur="500"/>
                                        <p:tgtEl>
                                          <p:spTgt spid="2028"/>
                                        </p:tgtEl>
                                      </p:cBhvr>
                                    </p:animEffect>
                                  </p:childTnLst>
                                </p:cTn>
                              </p:par>
                            </p:childTnLst>
                          </p:cTn>
                        </p:par>
                      </p:childTnLst>
                    </p:cTn>
                  </p:par>
                  <p:par>
                    <p:cTn id="60" fill="hold">
                      <p:stCondLst>
                        <p:cond delay="indefinite"/>
                      </p:stCondLst>
                      <p:childTnLst>
                        <p:par>
                          <p:cTn id="61" fill="hold">
                            <p:stCondLst>
                              <p:cond delay="0"/>
                            </p:stCondLst>
                            <p:childTnLst>
                              <p:par>
                                <p:cTn id="62" presetID="14" presetClass="entr" presetSubtype="10" fill="hold" nodeType="click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randombar(horizontal)">
                                      <p:cBhvr>
                                        <p:cTn id="64" dur="500"/>
                                        <p:tgtEl>
                                          <p:spTgt spid="11"/>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nodeType="clickEffect">
                                  <p:stCondLst>
                                    <p:cond delay="0"/>
                                  </p:stCondLst>
                                  <p:childTnLst>
                                    <p:set>
                                      <p:cBhvr>
                                        <p:cTn id="68" dur="1" fill="hold">
                                          <p:stCondLst>
                                            <p:cond delay="0"/>
                                          </p:stCondLst>
                                        </p:cTn>
                                        <p:tgtEl>
                                          <p:spTgt spid="41"/>
                                        </p:tgtEl>
                                        <p:attrNameLst>
                                          <p:attrName>style.visibility</p:attrName>
                                        </p:attrNameLst>
                                      </p:cBhvr>
                                      <p:to>
                                        <p:strVal val="visible"/>
                                      </p:to>
                                    </p:set>
                                    <p:animEffect transition="in" filter="wipe(down)">
                                      <p:cBhvr>
                                        <p:cTn id="6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p:bldP spid="204" grpId="1"/>
      <p:bldP spid="205" grpId="0"/>
      <p:bldP spid="205"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1"/>
          <p:cNvPicPr>
            <a:picLocks noChangeAspect="1"/>
          </p:cNvPicPr>
          <p:nvPr/>
        </p:nvPicPr>
        <p:blipFill>
          <a:blip r:embed="rId2"/>
          <a:stretch>
            <a:fillRect/>
          </a:stretch>
        </p:blipFill>
        <p:spPr>
          <a:xfrm>
            <a:off x="0" y="5715"/>
            <a:ext cx="24384635" cy="13790295"/>
          </a:xfrm>
          <a:prstGeom prst="rect">
            <a:avLst/>
          </a:prstGeom>
        </p:spPr>
      </p:pic>
      <p:grpSp>
        <p:nvGrpSpPr>
          <p:cNvPr id="4018" name="组合 4018"/>
          <p:cNvGrpSpPr/>
          <p:nvPr/>
        </p:nvGrpSpPr>
        <p:grpSpPr>
          <a:xfrm>
            <a:off x="787400" y="610366"/>
            <a:ext cx="11912600" cy="951734"/>
            <a:chOff x="787400" y="610366"/>
            <a:chExt cx="11912600" cy="951734"/>
          </a:xfrm>
        </p:grpSpPr>
        <p:pic>
          <p:nvPicPr>
            <p:cNvPr id="4019" name="image 4019"/>
            <p:cNvPicPr>
              <a:picLocks noChangeAspect="1"/>
            </p:cNvPicPr>
            <p:nvPr/>
          </p:nvPicPr>
          <p:blipFill>
            <a:blip r:embed="rId3"/>
            <a:srcRect/>
            <a:stretch>
              <a:fillRect/>
            </a:stretch>
          </p:blipFill>
          <p:spPr>
            <a:xfrm>
              <a:off x="787400" y="673100"/>
              <a:ext cx="800100" cy="800100"/>
            </a:xfrm>
            <a:prstGeom prst="rect">
              <a:avLst/>
            </a:prstGeom>
          </p:spPr>
        </p:pic>
        <p:pic>
          <p:nvPicPr>
            <p:cNvPr id="4020" name="image 4020"/>
            <p:cNvPicPr>
              <a:picLocks noChangeAspect="1"/>
            </p:cNvPicPr>
            <p:nvPr/>
          </p:nvPicPr>
          <p:blipFill>
            <a:blip r:embed="rId4"/>
            <a:srcRect/>
            <a:stretch>
              <a:fillRect/>
            </a:stretch>
          </p:blipFill>
          <p:spPr>
            <a:xfrm>
              <a:off x="1181100" y="1092200"/>
              <a:ext cx="469900" cy="469900"/>
            </a:xfrm>
            <a:prstGeom prst="rect">
              <a:avLst/>
            </a:prstGeom>
          </p:spPr>
        </p:pic>
        <p:sp>
          <p:nvSpPr>
            <p:cNvPr id="4021" name="Object 4021"/>
            <p:cNvSpPr txBox="1"/>
            <p:nvPr/>
          </p:nvSpPr>
          <p:spPr>
            <a:xfrm>
              <a:off x="1790302" y="610366"/>
              <a:ext cx="10909698" cy="889000"/>
            </a:xfrm>
            <a:prstGeom prst="rect">
              <a:avLst/>
            </a:prstGeom>
          </p:spPr>
          <p:txBody>
            <a:bodyPr vert="horz" rtlCol="0" anchor="t" anchorCtr="0">
              <a:noAutofit/>
            </a:bodyPr>
            <a:lstStyle/>
            <a:p>
              <a:pPr algn="l">
                <a:lnSpc>
                  <a:spcPct val="100000"/>
                </a:lnSpc>
              </a:pPr>
              <a:r>
                <a:rPr lang="zh-CN" altLang="en-US" sz="5800" b="0" i="0" dirty="0">
                  <a:solidFill>
                    <a:srgbClr val="262626"/>
                  </a:solidFill>
                  <a:cs typeface="+mn-ea"/>
                  <a:sym typeface="+mn-lt"/>
                </a:rPr>
                <a:t>项目完成情况</a:t>
              </a:r>
              <a:r>
                <a:rPr lang="en-US" altLang="zh-CN" sz="5800" b="0" i="0" dirty="0">
                  <a:solidFill>
                    <a:srgbClr val="262626"/>
                  </a:solidFill>
                  <a:cs typeface="+mn-ea"/>
                  <a:sym typeface="+mn-lt"/>
                </a:rPr>
                <a:t>—</a:t>
              </a:r>
              <a:r>
                <a:rPr lang="zh-CN" altLang="en-US" sz="5800" b="0" i="0" dirty="0">
                  <a:solidFill>
                    <a:srgbClr val="262626"/>
                  </a:solidFill>
                  <a:cs typeface="+mn-ea"/>
                  <a:sym typeface="+mn-lt"/>
                </a:rPr>
                <a:t>系统架构图</a:t>
              </a:r>
            </a:p>
          </p:txBody>
        </p:sp>
      </p:grpSp>
      <p:pic>
        <p:nvPicPr>
          <p:cNvPr id="3" name="图片 2">
            <a:extLst>
              <a:ext uri="{FF2B5EF4-FFF2-40B4-BE49-F238E27FC236}">
                <a16:creationId xmlns:a16="http://schemas.microsoft.com/office/drawing/2014/main" id="{1A2750BF-913D-CF13-1B1E-B61C6BFBCFAA}"/>
              </a:ext>
            </a:extLst>
          </p:cNvPr>
          <p:cNvPicPr>
            <a:picLocks noChangeAspect="1"/>
          </p:cNvPicPr>
          <p:nvPr/>
        </p:nvPicPr>
        <p:blipFill>
          <a:blip r:embed="rId5"/>
          <a:stretch>
            <a:fillRect/>
          </a:stretch>
        </p:blipFill>
        <p:spPr>
          <a:xfrm>
            <a:off x="5579706" y="1813740"/>
            <a:ext cx="14085484" cy="10745264"/>
          </a:xfrm>
          <a:prstGeom prst="rect">
            <a:avLst/>
          </a:prstGeom>
        </p:spPr>
      </p:pic>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18"/>
                                        </p:tgtEl>
                                        <p:attrNameLst>
                                          <p:attrName>style.visibility</p:attrName>
                                        </p:attrNameLst>
                                      </p:cBhvr>
                                      <p:to>
                                        <p:strVal val="visible"/>
                                      </p:to>
                                    </p:set>
                                    <p:animEffect transition="in" filter="wipe(down)">
                                      <p:cBhvr>
                                        <p:cTn id="7" dur="500"/>
                                        <p:tgtEl>
                                          <p:spTgt spid="401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1"/>
          <p:cNvPicPr>
            <a:picLocks noChangeAspect="1"/>
          </p:cNvPicPr>
          <p:nvPr/>
        </p:nvPicPr>
        <p:blipFill>
          <a:blip r:embed="rId2"/>
          <a:stretch>
            <a:fillRect/>
          </a:stretch>
        </p:blipFill>
        <p:spPr>
          <a:xfrm>
            <a:off x="0" y="24376"/>
            <a:ext cx="24384635" cy="13790295"/>
          </a:xfrm>
          <a:prstGeom prst="rect">
            <a:avLst/>
          </a:prstGeom>
        </p:spPr>
      </p:pic>
      <p:grpSp>
        <p:nvGrpSpPr>
          <p:cNvPr id="4018" name="组合 4018"/>
          <p:cNvGrpSpPr/>
          <p:nvPr/>
        </p:nvGrpSpPr>
        <p:grpSpPr>
          <a:xfrm>
            <a:off x="787400" y="610366"/>
            <a:ext cx="11912600" cy="951734"/>
            <a:chOff x="787400" y="610366"/>
            <a:chExt cx="11912600" cy="951734"/>
          </a:xfrm>
        </p:grpSpPr>
        <p:pic>
          <p:nvPicPr>
            <p:cNvPr id="4019" name="image 4019"/>
            <p:cNvPicPr>
              <a:picLocks noChangeAspect="1"/>
            </p:cNvPicPr>
            <p:nvPr/>
          </p:nvPicPr>
          <p:blipFill>
            <a:blip r:embed="rId3"/>
            <a:srcRect/>
            <a:stretch>
              <a:fillRect/>
            </a:stretch>
          </p:blipFill>
          <p:spPr>
            <a:xfrm>
              <a:off x="787400" y="673100"/>
              <a:ext cx="800100" cy="800100"/>
            </a:xfrm>
            <a:prstGeom prst="rect">
              <a:avLst/>
            </a:prstGeom>
          </p:spPr>
        </p:pic>
        <p:pic>
          <p:nvPicPr>
            <p:cNvPr id="4020" name="image 4020"/>
            <p:cNvPicPr>
              <a:picLocks noChangeAspect="1"/>
            </p:cNvPicPr>
            <p:nvPr/>
          </p:nvPicPr>
          <p:blipFill>
            <a:blip r:embed="rId4"/>
            <a:srcRect/>
            <a:stretch>
              <a:fillRect/>
            </a:stretch>
          </p:blipFill>
          <p:spPr>
            <a:xfrm>
              <a:off x="1181100" y="1092200"/>
              <a:ext cx="469900" cy="469900"/>
            </a:xfrm>
            <a:prstGeom prst="rect">
              <a:avLst/>
            </a:prstGeom>
          </p:spPr>
        </p:pic>
        <p:sp>
          <p:nvSpPr>
            <p:cNvPr id="4021" name="Object 4021"/>
            <p:cNvSpPr txBox="1"/>
            <p:nvPr/>
          </p:nvSpPr>
          <p:spPr>
            <a:xfrm>
              <a:off x="1790302" y="610366"/>
              <a:ext cx="10909698" cy="889000"/>
            </a:xfrm>
            <a:prstGeom prst="rect">
              <a:avLst/>
            </a:prstGeom>
          </p:spPr>
          <p:txBody>
            <a:bodyPr vert="horz" rtlCol="0" anchor="t" anchorCtr="0">
              <a:noAutofit/>
            </a:bodyPr>
            <a:lstStyle/>
            <a:p>
              <a:pPr algn="l">
                <a:lnSpc>
                  <a:spcPct val="100000"/>
                </a:lnSpc>
              </a:pPr>
              <a:r>
                <a:rPr lang="zh-CN" altLang="en-US" sz="5800" b="0" i="0" dirty="0">
                  <a:solidFill>
                    <a:srgbClr val="262626"/>
                  </a:solidFill>
                  <a:cs typeface="+mn-ea"/>
                  <a:sym typeface="+mn-lt"/>
                </a:rPr>
                <a:t>项目完成情况</a:t>
              </a:r>
              <a:r>
                <a:rPr lang="en-US" altLang="zh-CN" sz="5800" b="0" i="0" dirty="0">
                  <a:solidFill>
                    <a:srgbClr val="262626"/>
                  </a:solidFill>
                  <a:cs typeface="+mn-ea"/>
                  <a:sym typeface="+mn-lt"/>
                </a:rPr>
                <a:t>—</a:t>
              </a:r>
              <a:r>
                <a:rPr lang="zh-CN" altLang="en-US" sz="5800" b="0" i="0" dirty="0">
                  <a:solidFill>
                    <a:srgbClr val="262626"/>
                  </a:solidFill>
                  <a:cs typeface="+mn-ea"/>
                  <a:sym typeface="+mn-lt"/>
                </a:rPr>
                <a:t>模块功能实现</a:t>
              </a:r>
            </a:p>
          </p:txBody>
        </p:sp>
      </p:grpSp>
      <p:grpSp>
        <p:nvGrpSpPr>
          <p:cNvPr id="9" name="组合 8"/>
          <p:cNvGrpSpPr/>
          <p:nvPr/>
        </p:nvGrpSpPr>
        <p:grpSpPr>
          <a:xfrm>
            <a:off x="3023113" y="9276673"/>
            <a:ext cx="5740400" cy="1689100"/>
            <a:chOff x="6500" y="4740"/>
            <a:chExt cx="9040" cy="2660"/>
          </a:xfrm>
        </p:grpSpPr>
        <p:pic>
          <p:nvPicPr>
            <p:cNvPr id="10" name="image 403"/>
            <p:cNvPicPr>
              <a:picLocks noChangeAspect="1"/>
            </p:cNvPicPr>
            <p:nvPr/>
          </p:nvPicPr>
          <p:blipFill>
            <a:blip r:embed="rId5"/>
            <a:srcRect/>
            <a:stretch>
              <a:fillRect/>
            </a:stretch>
          </p:blipFill>
          <p:spPr>
            <a:xfrm>
              <a:off x="6500" y="4740"/>
              <a:ext cx="9040" cy="2660"/>
            </a:xfrm>
            <a:prstGeom prst="rect">
              <a:avLst/>
            </a:prstGeom>
          </p:spPr>
        </p:pic>
        <p:pic>
          <p:nvPicPr>
            <p:cNvPr id="12" name="image 404"/>
            <p:cNvPicPr>
              <a:picLocks noChangeAspect="1"/>
            </p:cNvPicPr>
            <p:nvPr/>
          </p:nvPicPr>
          <p:blipFill>
            <a:blip r:embed="rId6"/>
            <a:srcRect/>
            <a:stretch>
              <a:fillRect/>
            </a:stretch>
          </p:blipFill>
          <p:spPr>
            <a:xfrm>
              <a:off x="6780" y="4780"/>
              <a:ext cx="8420" cy="2580"/>
            </a:xfrm>
            <a:prstGeom prst="rect">
              <a:avLst/>
            </a:prstGeom>
          </p:spPr>
        </p:pic>
      </p:grpSp>
      <p:sp>
        <p:nvSpPr>
          <p:cNvPr id="13" name="Object 405"/>
          <p:cNvSpPr txBox="1"/>
          <p:nvPr/>
        </p:nvSpPr>
        <p:spPr>
          <a:xfrm>
            <a:off x="3785254" y="9803723"/>
            <a:ext cx="4254216" cy="685800"/>
          </a:xfrm>
          <a:prstGeom prst="rect">
            <a:avLst/>
          </a:prstGeom>
        </p:spPr>
        <p:txBody>
          <a:bodyPr vert="horz" rtlCol="0" anchor="t" anchorCtr="0">
            <a:noAutofit/>
          </a:bodyPr>
          <a:lstStyle/>
          <a:p>
            <a:pPr algn="ctr">
              <a:lnSpc>
                <a:spcPct val="100000"/>
              </a:lnSpc>
            </a:pPr>
            <a:r>
              <a:rPr lang="zh-CN" altLang="en-US" sz="3600" dirty="0">
                <a:solidFill>
                  <a:srgbClr val="FFFFFF"/>
                </a:solidFill>
                <a:cs typeface="+mn-ea"/>
                <a:sym typeface="+mn-lt"/>
              </a:rPr>
              <a:t>用户管理模块</a:t>
            </a:r>
            <a:endParaRPr lang="zh-CN" altLang="en-US" sz="3600" b="0" i="0" dirty="0">
              <a:solidFill>
                <a:srgbClr val="FFFFFF"/>
              </a:solidFill>
              <a:cs typeface="+mn-ea"/>
              <a:sym typeface="+mn-lt"/>
            </a:endParaRPr>
          </a:p>
        </p:txBody>
      </p:sp>
      <p:grpSp>
        <p:nvGrpSpPr>
          <p:cNvPr id="19" name="组合 18"/>
          <p:cNvGrpSpPr/>
          <p:nvPr/>
        </p:nvGrpSpPr>
        <p:grpSpPr>
          <a:xfrm>
            <a:off x="9566268" y="9302073"/>
            <a:ext cx="5740400" cy="1689100"/>
            <a:chOff x="6500" y="4740"/>
            <a:chExt cx="9040" cy="2660"/>
          </a:xfrm>
        </p:grpSpPr>
        <p:pic>
          <p:nvPicPr>
            <p:cNvPr id="20" name="image 403"/>
            <p:cNvPicPr>
              <a:picLocks noChangeAspect="1"/>
            </p:cNvPicPr>
            <p:nvPr/>
          </p:nvPicPr>
          <p:blipFill>
            <a:blip r:embed="rId5"/>
            <a:srcRect/>
            <a:stretch>
              <a:fillRect/>
            </a:stretch>
          </p:blipFill>
          <p:spPr>
            <a:xfrm>
              <a:off x="6500" y="4740"/>
              <a:ext cx="9040" cy="2660"/>
            </a:xfrm>
            <a:prstGeom prst="rect">
              <a:avLst/>
            </a:prstGeom>
          </p:spPr>
        </p:pic>
        <p:pic>
          <p:nvPicPr>
            <p:cNvPr id="21" name="image 404"/>
            <p:cNvPicPr>
              <a:picLocks noChangeAspect="1"/>
            </p:cNvPicPr>
            <p:nvPr/>
          </p:nvPicPr>
          <p:blipFill>
            <a:blip r:embed="rId6"/>
            <a:srcRect/>
            <a:stretch>
              <a:fillRect/>
            </a:stretch>
          </p:blipFill>
          <p:spPr>
            <a:xfrm>
              <a:off x="6780" y="4780"/>
              <a:ext cx="8420" cy="2580"/>
            </a:xfrm>
            <a:prstGeom prst="rect">
              <a:avLst/>
            </a:prstGeom>
          </p:spPr>
        </p:pic>
      </p:grpSp>
      <p:sp>
        <p:nvSpPr>
          <p:cNvPr id="22" name="Object 405"/>
          <p:cNvSpPr txBox="1"/>
          <p:nvPr/>
        </p:nvSpPr>
        <p:spPr>
          <a:xfrm>
            <a:off x="10309360" y="9803723"/>
            <a:ext cx="4254216" cy="685800"/>
          </a:xfrm>
          <a:prstGeom prst="rect">
            <a:avLst/>
          </a:prstGeom>
        </p:spPr>
        <p:txBody>
          <a:bodyPr vert="horz" rtlCol="0" anchor="t" anchorCtr="0">
            <a:noAutofit/>
          </a:bodyPr>
          <a:lstStyle/>
          <a:p>
            <a:pPr algn="ctr">
              <a:lnSpc>
                <a:spcPct val="100000"/>
              </a:lnSpc>
            </a:pPr>
            <a:r>
              <a:rPr lang="zh-CN" altLang="en-US" sz="3600" dirty="0">
                <a:solidFill>
                  <a:srgbClr val="FFFFFF"/>
                </a:solidFill>
                <a:cs typeface="+mn-ea"/>
                <a:sym typeface="+mn-lt"/>
              </a:rPr>
              <a:t>遥感图像分析模块</a:t>
            </a:r>
            <a:endParaRPr lang="zh-CN" altLang="en-US" sz="3600" b="0" i="0" dirty="0">
              <a:solidFill>
                <a:srgbClr val="FFFFFF"/>
              </a:solidFill>
              <a:cs typeface="+mn-ea"/>
              <a:sym typeface="+mn-lt"/>
            </a:endParaRPr>
          </a:p>
        </p:txBody>
      </p:sp>
      <p:pic>
        <p:nvPicPr>
          <p:cNvPr id="3" name="图片 2">
            <a:extLst>
              <a:ext uri="{FF2B5EF4-FFF2-40B4-BE49-F238E27FC236}">
                <a16:creationId xmlns:a16="http://schemas.microsoft.com/office/drawing/2014/main" id="{347F274B-061A-B5EA-FDE9-9FF7C56A19F1}"/>
              </a:ext>
            </a:extLst>
          </p:cNvPr>
          <p:cNvPicPr>
            <a:picLocks noChangeAspect="1"/>
          </p:cNvPicPr>
          <p:nvPr/>
        </p:nvPicPr>
        <p:blipFill>
          <a:blip r:embed="rId7"/>
          <a:stretch>
            <a:fillRect/>
          </a:stretch>
        </p:blipFill>
        <p:spPr>
          <a:xfrm>
            <a:off x="5449078" y="1964834"/>
            <a:ext cx="13018283" cy="6575561"/>
          </a:xfrm>
          <a:prstGeom prst="rect">
            <a:avLst/>
          </a:prstGeom>
        </p:spPr>
      </p:pic>
      <p:grpSp>
        <p:nvGrpSpPr>
          <p:cNvPr id="23" name="组合 22">
            <a:extLst>
              <a:ext uri="{FF2B5EF4-FFF2-40B4-BE49-F238E27FC236}">
                <a16:creationId xmlns:a16="http://schemas.microsoft.com/office/drawing/2014/main" id="{357C06A6-B486-4605-D0A7-3A769B273553}"/>
              </a:ext>
            </a:extLst>
          </p:cNvPr>
          <p:cNvGrpSpPr/>
          <p:nvPr/>
        </p:nvGrpSpPr>
        <p:grpSpPr>
          <a:xfrm>
            <a:off x="16109423" y="9302073"/>
            <a:ext cx="5740400" cy="1689100"/>
            <a:chOff x="6500" y="4740"/>
            <a:chExt cx="9040" cy="2660"/>
          </a:xfrm>
        </p:grpSpPr>
        <p:pic>
          <p:nvPicPr>
            <p:cNvPr id="24" name="image 403">
              <a:extLst>
                <a:ext uri="{FF2B5EF4-FFF2-40B4-BE49-F238E27FC236}">
                  <a16:creationId xmlns:a16="http://schemas.microsoft.com/office/drawing/2014/main" id="{F0BE20F2-88FB-7686-E965-96582BB62822}"/>
                </a:ext>
              </a:extLst>
            </p:cNvPr>
            <p:cNvPicPr>
              <a:picLocks noChangeAspect="1"/>
            </p:cNvPicPr>
            <p:nvPr/>
          </p:nvPicPr>
          <p:blipFill>
            <a:blip r:embed="rId5"/>
            <a:srcRect/>
            <a:stretch>
              <a:fillRect/>
            </a:stretch>
          </p:blipFill>
          <p:spPr>
            <a:xfrm>
              <a:off x="6500" y="4740"/>
              <a:ext cx="9040" cy="2660"/>
            </a:xfrm>
            <a:prstGeom prst="rect">
              <a:avLst/>
            </a:prstGeom>
          </p:spPr>
        </p:pic>
        <p:pic>
          <p:nvPicPr>
            <p:cNvPr id="25" name="image 404">
              <a:extLst>
                <a:ext uri="{FF2B5EF4-FFF2-40B4-BE49-F238E27FC236}">
                  <a16:creationId xmlns:a16="http://schemas.microsoft.com/office/drawing/2014/main" id="{8C544E4B-262C-3E42-9D8B-C96FE793DD8C}"/>
                </a:ext>
              </a:extLst>
            </p:cNvPr>
            <p:cNvPicPr>
              <a:picLocks noChangeAspect="1"/>
            </p:cNvPicPr>
            <p:nvPr/>
          </p:nvPicPr>
          <p:blipFill>
            <a:blip r:embed="rId6"/>
            <a:srcRect/>
            <a:stretch>
              <a:fillRect/>
            </a:stretch>
          </p:blipFill>
          <p:spPr>
            <a:xfrm>
              <a:off x="6780" y="4780"/>
              <a:ext cx="8420" cy="2580"/>
            </a:xfrm>
            <a:prstGeom prst="rect">
              <a:avLst/>
            </a:prstGeom>
          </p:spPr>
        </p:pic>
      </p:grpSp>
      <p:sp>
        <p:nvSpPr>
          <p:cNvPr id="26" name="Object 405">
            <a:extLst>
              <a:ext uri="{FF2B5EF4-FFF2-40B4-BE49-F238E27FC236}">
                <a16:creationId xmlns:a16="http://schemas.microsoft.com/office/drawing/2014/main" id="{2CA2C32F-24FD-DAA7-0264-CB8A57E9EBDB}"/>
              </a:ext>
            </a:extLst>
          </p:cNvPr>
          <p:cNvSpPr txBox="1"/>
          <p:nvPr/>
        </p:nvSpPr>
        <p:spPr>
          <a:xfrm>
            <a:off x="16871564" y="9829123"/>
            <a:ext cx="4254216" cy="685800"/>
          </a:xfrm>
          <a:prstGeom prst="rect">
            <a:avLst/>
          </a:prstGeom>
        </p:spPr>
        <p:txBody>
          <a:bodyPr vert="horz" rtlCol="0" anchor="t" anchorCtr="0">
            <a:noAutofit/>
          </a:bodyPr>
          <a:lstStyle/>
          <a:p>
            <a:pPr algn="ctr">
              <a:lnSpc>
                <a:spcPct val="100000"/>
              </a:lnSpc>
            </a:pPr>
            <a:r>
              <a:rPr lang="zh-CN" altLang="en-US" sz="3600" dirty="0">
                <a:solidFill>
                  <a:srgbClr val="FFFFFF"/>
                </a:solidFill>
                <a:cs typeface="+mn-ea"/>
                <a:sym typeface="+mn-lt"/>
              </a:rPr>
              <a:t>通用功能模块</a:t>
            </a:r>
            <a:endParaRPr lang="zh-CN" altLang="en-US" sz="3600" b="0" i="0" dirty="0">
              <a:solidFill>
                <a:srgbClr val="FFFFFF"/>
              </a:solidFill>
              <a:cs typeface="+mn-ea"/>
              <a:sym typeface="+mn-lt"/>
            </a:endParaRPr>
          </a:p>
        </p:txBody>
      </p:sp>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18"/>
                                        </p:tgtEl>
                                        <p:attrNameLst>
                                          <p:attrName>style.visibility</p:attrName>
                                        </p:attrNameLst>
                                      </p:cBhvr>
                                      <p:to>
                                        <p:strVal val="visible"/>
                                      </p:to>
                                    </p:set>
                                    <p:animEffect transition="in" filter="wipe(down)">
                                      <p:cBhvr>
                                        <p:cTn id="7" dur="500"/>
                                        <p:tgtEl>
                                          <p:spTgt spid="401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41" presetClass="entr" presetSubtype="0" fill="hold" grpId="0" nodeType="click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3"/>
                                        </p:tgtEl>
                                        <p:attrNameLst>
                                          <p:attrName>ppt_y</p:attrName>
                                        </p:attrNameLst>
                                      </p:cBhvr>
                                      <p:tavLst>
                                        <p:tav tm="0">
                                          <p:val>
                                            <p:strVal val="#ppt_y"/>
                                          </p:val>
                                        </p:tav>
                                        <p:tav tm="100000">
                                          <p:val>
                                            <p:strVal val="#ppt_y"/>
                                          </p:val>
                                        </p:tav>
                                      </p:tavLst>
                                    </p:anim>
                                    <p:anim calcmode="lin" valueType="num">
                                      <p:cBhvr>
                                        <p:cTn id="24"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down)">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41" presetClass="entr" presetSubtype="0" fill="hold" grpId="0" nodeType="clickEffect">
                                  <p:stCondLst>
                                    <p:cond delay="0"/>
                                  </p:stCondLst>
                                  <p:iterate type="lt">
                                    <p:tmPct val="10000"/>
                                  </p:iterate>
                                  <p:childTnLst>
                                    <p:set>
                                      <p:cBhvr>
                                        <p:cTn id="35" dur="1" fill="hold">
                                          <p:stCondLst>
                                            <p:cond delay="0"/>
                                          </p:stCondLst>
                                        </p:cTn>
                                        <p:tgtEl>
                                          <p:spTgt spid="22"/>
                                        </p:tgtEl>
                                        <p:attrNameLst>
                                          <p:attrName>style.visibility</p:attrName>
                                        </p:attrNameLst>
                                      </p:cBhvr>
                                      <p:to>
                                        <p:strVal val="visible"/>
                                      </p:to>
                                    </p:set>
                                    <p:anim calcmode="lin" valueType="num">
                                      <p:cBhvr>
                                        <p:cTn id="36" dur="500" fill="hold"/>
                                        <p:tgtEl>
                                          <p:spTgt spid="22"/>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22"/>
                                        </p:tgtEl>
                                        <p:attrNameLst>
                                          <p:attrName>ppt_y</p:attrName>
                                        </p:attrNameLst>
                                      </p:cBhvr>
                                      <p:tavLst>
                                        <p:tav tm="0">
                                          <p:val>
                                            <p:strVal val="#ppt_y"/>
                                          </p:val>
                                        </p:tav>
                                        <p:tav tm="100000">
                                          <p:val>
                                            <p:strVal val="#ppt_y"/>
                                          </p:val>
                                        </p:tav>
                                      </p:tavLst>
                                    </p:anim>
                                    <p:anim calcmode="lin" valueType="num">
                                      <p:cBhvr>
                                        <p:cTn id="38" dur="500" fill="hold"/>
                                        <p:tgtEl>
                                          <p:spTgt spid="22"/>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22"/>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2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down)">
                                      <p:cBhvr>
                                        <p:cTn id="45" dur="500"/>
                                        <p:tgtEl>
                                          <p:spTgt spid="23"/>
                                        </p:tgtEl>
                                      </p:cBhvr>
                                    </p:animEffect>
                                  </p:childTnLst>
                                </p:cTn>
                              </p:par>
                            </p:childTnLst>
                          </p:cTn>
                        </p:par>
                      </p:childTnLst>
                    </p:cTn>
                  </p:par>
                  <p:par>
                    <p:cTn id="46" fill="hold">
                      <p:stCondLst>
                        <p:cond delay="indefinite"/>
                      </p:stCondLst>
                      <p:childTnLst>
                        <p:par>
                          <p:cTn id="47" fill="hold">
                            <p:stCondLst>
                              <p:cond delay="0"/>
                            </p:stCondLst>
                            <p:childTnLst>
                              <p:par>
                                <p:cTn id="48" presetID="41" presetClass="entr" presetSubtype="0" fill="hold" grpId="0" nodeType="clickEffect">
                                  <p:stCondLst>
                                    <p:cond delay="0"/>
                                  </p:stCondLst>
                                  <p:iterate type="lt">
                                    <p:tmPct val="10000"/>
                                  </p:iterate>
                                  <p:childTnLst>
                                    <p:set>
                                      <p:cBhvr>
                                        <p:cTn id="49" dur="1" fill="hold">
                                          <p:stCondLst>
                                            <p:cond delay="0"/>
                                          </p:stCondLst>
                                        </p:cTn>
                                        <p:tgtEl>
                                          <p:spTgt spid="26"/>
                                        </p:tgtEl>
                                        <p:attrNameLst>
                                          <p:attrName>style.visibility</p:attrName>
                                        </p:attrNameLst>
                                      </p:cBhvr>
                                      <p:to>
                                        <p:strVal val="visible"/>
                                      </p:to>
                                    </p:set>
                                    <p:anim calcmode="lin" valueType="num">
                                      <p:cBhvr>
                                        <p:cTn id="50"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51" dur="500" fill="hold"/>
                                        <p:tgtEl>
                                          <p:spTgt spid="26"/>
                                        </p:tgtEl>
                                        <p:attrNameLst>
                                          <p:attrName>ppt_y</p:attrName>
                                        </p:attrNameLst>
                                      </p:cBhvr>
                                      <p:tavLst>
                                        <p:tav tm="0">
                                          <p:val>
                                            <p:strVal val="#ppt_y"/>
                                          </p:val>
                                        </p:tav>
                                        <p:tav tm="100000">
                                          <p:val>
                                            <p:strVal val="#ppt_y"/>
                                          </p:val>
                                        </p:tav>
                                      </p:tavLst>
                                    </p:anim>
                                    <p:anim calcmode="lin" valueType="num">
                                      <p:cBhvr>
                                        <p:cTn id="52"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53"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54" dur="500" tmFilter="0,0; .5, 1; 1, 1"/>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22" grpId="0"/>
      <p:bldP spid="22" grpId="1"/>
      <p:bldP spid="26" grpId="0"/>
      <p:bldP spid="26"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1"/>
          <p:cNvPicPr>
            <a:picLocks noChangeAspect="1"/>
          </p:cNvPicPr>
          <p:nvPr/>
        </p:nvPicPr>
        <p:blipFill>
          <a:blip r:embed="rId3"/>
          <a:stretch>
            <a:fillRect/>
          </a:stretch>
        </p:blipFill>
        <p:spPr>
          <a:xfrm>
            <a:off x="0" y="5715"/>
            <a:ext cx="24384635" cy="13790295"/>
          </a:xfrm>
          <a:prstGeom prst="rect">
            <a:avLst/>
          </a:prstGeom>
        </p:spPr>
      </p:pic>
      <p:grpSp>
        <p:nvGrpSpPr>
          <p:cNvPr id="36" name="组合 35"/>
          <p:cNvGrpSpPr/>
          <p:nvPr/>
        </p:nvGrpSpPr>
        <p:grpSpPr>
          <a:xfrm>
            <a:off x="1320165" y="3180080"/>
            <a:ext cx="5023485" cy="8765540"/>
            <a:chOff x="1029737" y="1653332"/>
            <a:chExt cx="2452505" cy="3552182"/>
          </a:xfrm>
        </p:grpSpPr>
        <p:sp>
          <p:nvSpPr>
            <p:cNvPr id="43" name="Rectangle 8"/>
            <p:cNvSpPr/>
            <p:nvPr/>
          </p:nvSpPr>
          <p:spPr>
            <a:xfrm>
              <a:off x="1029737" y="1860295"/>
              <a:ext cx="2452505" cy="3345219"/>
            </a:xfrm>
            <a:prstGeom prst="rect">
              <a:avLst/>
            </a:prstGeom>
            <a:noFill/>
            <a:ln w="12700" cap="flat" cmpd="sng" algn="ctr">
              <a:solidFill>
                <a:sysClr val="window" lastClr="FFFFFF">
                  <a:lumMod val="75000"/>
                </a:sysClr>
              </a:solidFill>
              <a:prstDash val="solid"/>
              <a:miter lim="800000"/>
            </a:ln>
            <a:effectLst/>
          </p:spPr>
          <p:txBody>
            <a:bodyPr rtlCol="0" anchor="ctr"/>
            <a:lstStyle/>
            <a:p>
              <a:pPr algn="ctr" defTabSz="914400">
                <a:defRPr/>
              </a:pPr>
              <a:endParaRPr lang="en-US" sz="3190" kern="0" dirty="0">
                <a:solidFill>
                  <a:prstClr val="white"/>
                </a:solidFill>
                <a:cs typeface="+mn-ea"/>
                <a:sym typeface="+mn-lt"/>
              </a:endParaRPr>
            </a:p>
          </p:txBody>
        </p:sp>
        <p:sp>
          <p:nvSpPr>
            <p:cNvPr id="44" name="Trapezoid 10@|1FFC:3506772|FBC:16777215|LFC:16777215|LBC:16777215"/>
            <p:cNvSpPr/>
            <p:nvPr/>
          </p:nvSpPr>
          <p:spPr>
            <a:xfrm>
              <a:off x="1477703" y="1653332"/>
              <a:ext cx="1572381" cy="207927"/>
            </a:xfrm>
            <a:prstGeom prst="trapezoid">
              <a:avLst>
                <a:gd name="adj" fmla="val 67927"/>
              </a:avLst>
            </a:prstGeom>
            <a:solidFill>
              <a:srgbClr val="AF314F"/>
            </a:solidFill>
            <a:ln w="12700" cap="flat" cmpd="sng" algn="ctr">
              <a:noFill/>
              <a:prstDash val="solid"/>
              <a:miter lim="800000"/>
            </a:ln>
            <a:effectLst/>
          </p:spPr>
          <p:txBody>
            <a:bodyPr rtlCol="0" anchor="ctr"/>
            <a:lstStyle/>
            <a:p>
              <a:pPr algn="ctr" defTabSz="914400">
                <a:defRPr/>
              </a:pPr>
              <a:endParaRPr lang="en-US" sz="3190" kern="0" dirty="0">
                <a:solidFill>
                  <a:prstClr val="white"/>
                </a:solidFill>
                <a:cs typeface="+mn-ea"/>
                <a:sym typeface="+mn-lt"/>
              </a:endParaRPr>
            </a:p>
          </p:txBody>
        </p:sp>
        <p:sp>
          <p:nvSpPr>
            <p:cNvPr id="45" name="Pentagon 9@|1FFC:4308095|FBC:16777215|LFC:16777215|LBC:16777215"/>
            <p:cNvSpPr/>
            <p:nvPr/>
          </p:nvSpPr>
          <p:spPr>
            <a:xfrm rot="5400000">
              <a:off x="1759151" y="1541930"/>
              <a:ext cx="993057" cy="1216487"/>
            </a:xfrm>
            <a:prstGeom prst="homePlate">
              <a:avLst>
                <a:gd name="adj" fmla="val 31720"/>
              </a:avLst>
            </a:prstGeom>
            <a:gradFill>
              <a:gsLst>
                <a:gs pos="0">
                  <a:srgbClr val="C43856"/>
                </a:gs>
                <a:gs pos="100000">
                  <a:srgbClr val="B22D49"/>
                </a:gs>
              </a:gsLst>
              <a:lin ang="5400000" scaled="0"/>
            </a:gradFill>
            <a:ln w="12700" cap="flat" cmpd="sng" algn="ctr">
              <a:noFill/>
              <a:prstDash val="solid"/>
              <a:miter lim="800000"/>
            </a:ln>
            <a:effectLst/>
          </p:spPr>
          <p:txBody>
            <a:bodyPr rtlCol="0" anchor="ctr"/>
            <a:lstStyle/>
            <a:p>
              <a:pPr algn="ctr" defTabSz="914400">
                <a:defRPr/>
              </a:pPr>
              <a:endParaRPr lang="en-US" sz="3190" kern="0" dirty="0">
                <a:solidFill>
                  <a:prstClr val="white"/>
                </a:solidFill>
                <a:cs typeface="+mn-ea"/>
                <a:sym typeface="+mn-lt"/>
              </a:endParaRPr>
            </a:p>
          </p:txBody>
        </p:sp>
        <p:sp>
          <p:nvSpPr>
            <p:cNvPr id="46" name="Freeform 106"/>
            <p:cNvSpPr>
              <a:spLocks noEditPoints="1"/>
            </p:cNvSpPr>
            <p:nvPr/>
          </p:nvSpPr>
          <p:spPr bwMode="auto">
            <a:xfrm>
              <a:off x="2023635" y="1957245"/>
              <a:ext cx="491059" cy="326044"/>
            </a:xfrm>
            <a:custGeom>
              <a:avLst/>
              <a:gdLst/>
              <a:ahLst/>
              <a:cxnLst>
                <a:cxn ang="0">
                  <a:pos x="41" y="0"/>
                </a:cxn>
                <a:cxn ang="0">
                  <a:pos x="34" y="0"/>
                </a:cxn>
                <a:cxn ang="0">
                  <a:pos x="18" y="7"/>
                </a:cxn>
                <a:cxn ang="0">
                  <a:pos x="7" y="18"/>
                </a:cxn>
                <a:cxn ang="0">
                  <a:pos x="0" y="33"/>
                </a:cxn>
                <a:cxn ang="0">
                  <a:pos x="0" y="214"/>
                </a:cxn>
                <a:cxn ang="0">
                  <a:pos x="0" y="221"/>
                </a:cxn>
                <a:cxn ang="0">
                  <a:pos x="7" y="237"/>
                </a:cxn>
                <a:cxn ang="0">
                  <a:pos x="18" y="248"/>
                </a:cxn>
                <a:cxn ang="0">
                  <a:pos x="34" y="256"/>
                </a:cxn>
                <a:cxn ang="0">
                  <a:pos x="299" y="256"/>
                </a:cxn>
                <a:cxn ang="0">
                  <a:pos x="308" y="256"/>
                </a:cxn>
                <a:cxn ang="0">
                  <a:pos x="322" y="248"/>
                </a:cxn>
                <a:cxn ang="0">
                  <a:pos x="335" y="237"/>
                </a:cxn>
                <a:cxn ang="0">
                  <a:pos x="340" y="221"/>
                </a:cxn>
                <a:cxn ang="0">
                  <a:pos x="342" y="42"/>
                </a:cxn>
                <a:cxn ang="0">
                  <a:pos x="340" y="33"/>
                </a:cxn>
                <a:cxn ang="0">
                  <a:pos x="335" y="18"/>
                </a:cxn>
                <a:cxn ang="0">
                  <a:pos x="322" y="7"/>
                </a:cxn>
                <a:cxn ang="0">
                  <a:pos x="308" y="0"/>
                </a:cxn>
                <a:cxn ang="0">
                  <a:pos x="299" y="0"/>
                </a:cxn>
                <a:cxn ang="0">
                  <a:pos x="319" y="36"/>
                </a:cxn>
                <a:cxn ang="0">
                  <a:pos x="320" y="42"/>
                </a:cxn>
                <a:cxn ang="0">
                  <a:pos x="320" y="214"/>
                </a:cxn>
                <a:cxn ang="0">
                  <a:pos x="228" y="114"/>
                </a:cxn>
                <a:cxn ang="0">
                  <a:pos x="299" y="20"/>
                </a:cxn>
                <a:cxn ang="0">
                  <a:pos x="170" y="134"/>
                </a:cxn>
                <a:cxn ang="0">
                  <a:pos x="38" y="22"/>
                </a:cxn>
                <a:cxn ang="0">
                  <a:pos x="299" y="20"/>
                </a:cxn>
                <a:cxn ang="0">
                  <a:pos x="21" y="218"/>
                </a:cxn>
                <a:cxn ang="0">
                  <a:pos x="21" y="42"/>
                </a:cxn>
                <a:cxn ang="0">
                  <a:pos x="21" y="36"/>
                </a:cxn>
                <a:cxn ang="0">
                  <a:pos x="21" y="218"/>
                </a:cxn>
                <a:cxn ang="0">
                  <a:pos x="41" y="234"/>
                </a:cxn>
                <a:cxn ang="0">
                  <a:pos x="128" y="127"/>
                </a:cxn>
                <a:cxn ang="0">
                  <a:pos x="163" y="158"/>
                </a:cxn>
                <a:cxn ang="0">
                  <a:pos x="170" y="160"/>
                </a:cxn>
                <a:cxn ang="0">
                  <a:pos x="174" y="160"/>
                </a:cxn>
                <a:cxn ang="0">
                  <a:pos x="212" y="127"/>
                </a:cxn>
                <a:cxn ang="0">
                  <a:pos x="306" y="234"/>
                </a:cxn>
                <a:cxn ang="0">
                  <a:pos x="41" y="234"/>
                </a:cxn>
              </a:cxnLst>
              <a:rect l="0" t="0" r="r" b="b"/>
              <a:pathLst>
                <a:path w="342" h="256">
                  <a:moveTo>
                    <a:pt x="299" y="0"/>
                  </a:moveTo>
                  <a:lnTo>
                    <a:pt x="41" y="0"/>
                  </a:lnTo>
                  <a:lnTo>
                    <a:pt x="41" y="0"/>
                  </a:lnTo>
                  <a:lnTo>
                    <a:pt x="34" y="0"/>
                  </a:lnTo>
                  <a:lnTo>
                    <a:pt x="25" y="2"/>
                  </a:lnTo>
                  <a:lnTo>
                    <a:pt x="18" y="7"/>
                  </a:lnTo>
                  <a:lnTo>
                    <a:pt x="12" y="11"/>
                  </a:lnTo>
                  <a:lnTo>
                    <a:pt x="7" y="18"/>
                  </a:lnTo>
                  <a:lnTo>
                    <a:pt x="3" y="25"/>
                  </a:lnTo>
                  <a:lnTo>
                    <a:pt x="0" y="33"/>
                  </a:lnTo>
                  <a:lnTo>
                    <a:pt x="0" y="42"/>
                  </a:lnTo>
                  <a:lnTo>
                    <a:pt x="0" y="214"/>
                  </a:lnTo>
                  <a:lnTo>
                    <a:pt x="0" y="214"/>
                  </a:lnTo>
                  <a:lnTo>
                    <a:pt x="0" y="221"/>
                  </a:lnTo>
                  <a:lnTo>
                    <a:pt x="3" y="230"/>
                  </a:lnTo>
                  <a:lnTo>
                    <a:pt x="7" y="237"/>
                  </a:lnTo>
                  <a:lnTo>
                    <a:pt x="12" y="243"/>
                  </a:lnTo>
                  <a:lnTo>
                    <a:pt x="18" y="248"/>
                  </a:lnTo>
                  <a:lnTo>
                    <a:pt x="25" y="252"/>
                  </a:lnTo>
                  <a:lnTo>
                    <a:pt x="34" y="256"/>
                  </a:lnTo>
                  <a:lnTo>
                    <a:pt x="41" y="256"/>
                  </a:lnTo>
                  <a:lnTo>
                    <a:pt x="299" y="256"/>
                  </a:lnTo>
                  <a:lnTo>
                    <a:pt x="299" y="256"/>
                  </a:lnTo>
                  <a:lnTo>
                    <a:pt x="308" y="256"/>
                  </a:lnTo>
                  <a:lnTo>
                    <a:pt x="315" y="252"/>
                  </a:lnTo>
                  <a:lnTo>
                    <a:pt x="322" y="248"/>
                  </a:lnTo>
                  <a:lnTo>
                    <a:pt x="330" y="243"/>
                  </a:lnTo>
                  <a:lnTo>
                    <a:pt x="335" y="237"/>
                  </a:lnTo>
                  <a:lnTo>
                    <a:pt x="339" y="230"/>
                  </a:lnTo>
                  <a:lnTo>
                    <a:pt x="340" y="221"/>
                  </a:lnTo>
                  <a:lnTo>
                    <a:pt x="342" y="214"/>
                  </a:lnTo>
                  <a:lnTo>
                    <a:pt x="342" y="42"/>
                  </a:lnTo>
                  <a:lnTo>
                    <a:pt x="342" y="42"/>
                  </a:lnTo>
                  <a:lnTo>
                    <a:pt x="340" y="33"/>
                  </a:lnTo>
                  <a:lnTo>
                    <a:pt x="339" y="25"/>
                  </a:lnTo>
                  <a:lnTo>
                    <a:pt x="335" y="18"/>
                  </a:lnTo>
                  <a:lnTo>
                    <a:pt x="330" y="11"/>
                  </a:lnTo>
                  <a:lnTo>
                    <a:pt x="322" y="7"/>
                  </a:lnTo>
                  <a:lnTo>
                    <a:pt x="315" y="2"/>
                  </a:lnTo>
                  <a:lnTo>
                    <a:pt x="308" y="0"/>
                  </a:lnTo>
                  <a:lnTo>
                    <a:pt x="299" y="0"/>
                  </a:lnTo>
                  <a:lnTo>
                    <a:pt x="299" y="0"/>
                  </a:lnTo>
                  <a:close/>
                  <a:moveTo>
                    <a:pt x="228" y="114"/>
                  </a:moveTo>
                  <a:lnTo>
                    <a:pt x="319" y="36"/>
                  </a:lnTo>
                  <a:lnTo>
                    <a:pt x="319" y="36"/>
                  </a:lnTo>
                  <a:lnTo>
                    <a:pt x="320" y="42"/>
                  </a:lnTo>
                  <a:lnTo>
                    <a:pt x="320" y="214"/>
                  </a:lnTo>
                  <a:lnTo>
                    <a:pt x="320" y="214"/>
                  </a:lnTo>
                  <a:lnTo>
                    <a:pt x="320" y="218"/>
                  </a:lnTo>
                  <a:lnTo>
                    <a:pt x="228" y="114"/>
                  </a:lnTo>
                  <a:close/>
                  <a:moveTo>
                    <a:pt x="299" y="20"/>
                  </a:moveTo>
                  <a:lnTo>
                    <a:pt x="299" y="20"/>
                  </a:lnTo>
                  <a:lnTo>
                    <a:pt x="302" y="22"/>
                  </a:lnTo>
                  <a:lnTo>
                    <a:pt x="170" y="134"/>
                  </a:lnTo>
                  <a:lnTo>
                    <a:pt x="38" y="22"/>
                  </a:lnTo>
                  <a:lnTo>
                    <a:pt x="38" y="22"/>
                  </a:lnTo>
                  <a:lnTo>
                    <a:pt x="41" y="20"/>
                  </a:lnTo>
                  <a:lnTo>
                    <a:pt x="299" y="20"/>
                  </a:lnTo>
                  <a:close/>
                  <a:moveTo>
                    <a:pt x="21" y="218"/>
                  </a:moveTo>
                  <a:lnTo>
                    <a:pt x="21" y="218"/>
                  </a:lnTo>
                  <a:lnTo>
                    <a:pt x="21" y="214"/>
                  </a:lnTo>
                  <a:lnTo>
                    <a:pt x="21" y="42"/>
                  </a:lnTo>
                  <a:lnTo>
                    <a:pt x="21" y="42"/>
                  </a:lnTo>
                  <a:lnTo>
                    <a:pt x="21" y="36"/>
                  </a:lnTo>
                  <a:lnTo>
                    <a:pt x="112" y="114"/>
                  </a:lnTo>
                  <a:lnTo>
                    <a:pt x="21" y="218"/>
                  </a:lnTo>
                  <a:close/>
                  <a:moveTo>
                    <a:pt x="41" y="234"/>
                  </a:moveTo>
                  <a:lnTo>
                    <a:pt x="41" y="234"/>
                  </a:lnTo>
                  <a:lnTo>
                    <a:pt x="36" y="234"/>
                  </a:lnTo>
                  <a:lnTo>
                    <a:pt x="128" y="127"/>
                  </a:lnTo>
                  <a:lnTo>
                    <a:pt x="163" y="158"/>
                  </a:lnTo>
                  <a:lnTo>
                    <a:pt x="163" y="158"/>
                  </a:lnTo>
                  <a:lnTo>
                    <a:pt x="166" y="160"/>
                  </a:lnTo>
                  <a:lnTo>
                    <a:pt x="170" y="160"/>
                  </a:lnTo>
                  <a:lnTo>
                    <a:pt x="170" y="160"/>
                  </a:lnTo>
                  <a:lnTo>
                    <a:pt x="174" y="160"/>
                  </a:lnTo>
                  <a:lnTo>
                    <a:pt x="177" y="158"/>
                  </a:lnTo>
                  <a:lnTo>
                    <a:pt x="212" y="127"/>
                  </a:lnTo>
                  <a:lnTo>
                    <a:pt x="306" y="234"/>
                  </a:lnTo>
                  <a:lnTo>
                    <a:pt x="306" y="234"/>
                  </a:lnTo>
                  <a:lnTo>
                    <a:pt x="299" y="234"/>
                  </a:lnTo>
                  <a:lnTo>
                    <a:pt x="41" y="234"/>
                  </a:lnTo>
                  <a:close/>
                </a:path>
              </a:pathLst>
            </a:custGeom>
            <a:solidFill>
              <a:schemeClr val="bg1"/>
            </a:solidFill>
            <a:ln w="9525">
              <a:noFill/>
              <a:round/>
            </a:ln>
          </p:spPr>
          <p:txBody>
            <a:bodyPr lIns="162560" tIns="81280" rIns="162560" bIns="81280"/>
            <a:lstStyle/>
            <a:p>
              <a:pPr defTabSz="1219200">
                <a:defRPr/>
              </a:pPr>
              <a:endParaRPr lang="en-US" sz="4265" dirty="0">
                <a:solidFill>
                  <a:prstClr val="black"/>
                </a:solidFill>
                <a:cs typeface="+mn-ea"/>
                <a:sym typeface="+mn-lt"/>
              </a:endParaRPr>
            </a:p>
          </p:txBody>
        </p:sp>
      </p:grpSp>
      <p:grpSp>
        <p:nvGrpSpPr>
          <p:cNvPr id="85" name="组合 84"/>
          <p:cNvGrpSpPr/>
          <p:nvPr/>
        </p:nvGrpSpPr>
        <p:grpSpPr>
          <a:xfrm>
            <a:off x="1813560" y="6375400"/>
            <a:ext cx="4165600" cy="5128260"/>
            <a:chOff x="3636" y="9924"/>
            <a:chExt cx="6560" cy="8076"/>
          </a:xfrm>
        </p:grpSpPr>
        <p:sp>
          <p:nvSpPr>
            <p:cNvPr id="1206" name="Object 1206"/>
            <p:cNvSpPr txBox="1"/>
            <p:nvPr/>
          </p:nvSpPr>
          <p:spPr>
            <a:xfrm>
              <a:off x="3636" y="11224"/>
              <a:ext cx="6560" cy="6776"/>
            </a:xfrm>
            <a:prstGeom prst="rect">
              <a:avLst/>
            </a:prstGeom>
          </p:spPr>
          <p:txBody>
            <a:bodyPr vert="horz" rtlCol="0" anchor="t" anchorCtr="0">
              <a:noAutofit/>
            </a:bodyPr>
            <a:lstStyle/>
            <a:p>
              <a:pPr algn="l">
                <a:lnSpc>
                  <a:spcPct val="129000"/>
                </a:lnSpc>
              </a:pPr>
              <a:endParaRPr lang="en-US" altLang="zh-CN" sz="3200" dirty="0">
                <a:solidFill>
                  <a:srgbClr val="262626"/>
                </a:solidFill>
                <a:cs typeface="+mn-ea"/>
                <a:sym typeface="+mn-lt"/>
              </a:endParaRPr>
            </a:p>
          </p:txBody>
        </p:sp>
        <p:sp>
          <p:nvSpPr>
            <p:cNvPr id="12011" name="Object 12011"/>
            <p:cNvSpPr txBox="1"/>
            <p:nvPr/>
          </p:nvSpPr>
          <p:spPr>
            <a:xfrm>
              <a:off x="4153" y="9924"/>
              <a:ext cx="5526" cy="1000"/>
            </a:xfrm>
            <a:prstGeom prst="rect">
              <a:avLst/>
            </a:prstGeom>
          </p:spPr>
          <p:txBody>
            <a:bodyPr vert="horz" rtlCol="0" anchor="t" anchorCtr="0">
              <a:noAutofit/>
            </a:bodyPr>
            <a:lstStyle/>
            <a:p>
              <a:pPr algn="ctr">
                <a:lnSpc>
                  <a:spcPct val="129000"/>
                </a:lnSpc>
              </a:pPr>
              <a:r>
                <a:rPr lang="zh-CN" altLang="en-US" sz="4400" dirty="0">
                  <a:solidFill>
                    <a:srgbClr val="262626"/>
                  </a:solidFill>
                  <a:cs typeface="+mn-ea"/>
                  <a:sym typeface="+mn-lt"/>
                </a:rPr>
                <a:t>用户注册</a:t>
              </a:r>
              <a:endParaRPr lang="en-US" altLang="zh-CN" sz="4400" dirty="0">
                <a:solidFill>
                  <a:srgbClr val="262626"/>
                </a:solidFill>
                <a:cs typeface="+mn-ea"/>
                <a:sym typeface="+mn-lt"/>
              </a:endParaRPr>
            </a:p>
          </p:txBody>
        </p:sp>
      </p:grpSp>
      <p:sp>
        <p:nvSpPr>
          <p:cNvPr id="99" name="Object 12011"/>
          <p:cNvSpPr txBox="1"/>
          <p:nvPr/>
        </p:nvSpPr>
        <p:spPr>
          <a:xfrm>
            <a:off x="7711440" y="6375400"/>
            <a:ext cx="3509010" cy="635000"/>
          </a:xfrm>
          <a:prstGeom prst="rect">
            <a:avLst/>
          </a:prstGeom>
        </p:spPr>
        <p:txBody>
          <a:bodyPr vert="horz" rtlCol="0" anchor="t" anchorCtr="0">
            <a:noAutofit/>
          </a:bodyPr>
          <a:lstStyle/>
          <a:p>
            <a:pPr algn="ctr">
              <a:lnSpc>
                <a:spcPct val="129000"/>
              </a:lnSpc>
            </a:pPr>
            <a:r>
              <a:rPr lang="zh-CN" altLang="en-US" sz="4400" b="0" i="0" dirty="0">
                <a:solidFill>
                  <a:srgbClr val="262626"/>
                </a:solidFill>
                <a:cs typeface="+mn-ea"/>
                <a:sym typeface="+mn-lt"/>
              </a:rPr>
              <a:t>用户登录</a:t>
            </a:r>
            <a:endParaRPr lang="en-US" altLang="zh-CN" sz="4400" b="0" i="0" dirty="0">
              <a:solidFill>
                <a:srgbClr val="262626"/>
              </a:solidFill>
              <a:cs typeface="+mn-ea"/>
              <a:sym typeface="+mn-lt"/>
            </a:endParaRPr>
          </a:p>
        </p:txBody>
      </p:sp>
      <p:grpSp>
        <p:nvGrpSpPr>
          <p:cNvPr id="3" name="组合 2"/>
          <p:cNvGrpSpPr/>
          <p:nvPr/>
        </p:nvGrpSpPr>
        <p:grpSpPr>
          <a:xfrm>
            <a:off x="6889750" y="3180080"/>
            <a:ext cx="5022850" cy="8765540"/>
            <a:chOff x="10850" y="5008"/>
            <a:chExt cx="7910" cy="13804"/>
          </a:xfrm>
        </p:grpSpPr>
        <p:grpSp>
          <p:nvGrpSpPr>
            <p:cNvPr id="90" name="组合 89"/>
            <p:cNvGrpSpPr/>
            <p:nvPr/>
          </p:nvGrpSpPr>
          <p:grpSpPr>
            <a:xfrm>
              <a:off x="10850" y="5008"/>
              <a:ext cx="7911" cy="13804"/>
              <a:chOff x="1029737" y="1653332"/>
              <a:chExt cx="2452505" cy="3552182"/>
            </a:xfrm>
          </p:grpSpPr>
          <p:sp>
            <p:nvSpPr>
              <p:cNvPr id="91" name="Rectangle 8"/>
              <p:cNvSpPr/>
              <p:nvPr/>
            </p:nvSpPr>
            <p:spPr>
              <a:xfrm>
                <a:off x="1029737" y="1860295"/>
                <a:ext cx="2452505" cy="3345219"/>
              </a:xfrm>
              <a:prstGeom prst="rect">
                <a:avLst/>
              </a:prstGeom>
              <a:noFill/>
              <a:ln w="12700" cap="flat" cmpd="sng" algn="ctr">
                <a:solidFill>
                  <a:sysClr val="window" lastClr="FFFFFF">
                    <a:lumMod val="75000"/>
                  </a:sysClr>
                </a:solidFill>
                <a:prstDash val="solid"/>
                <a:miter lim="800000"/>
              </a:ln>
              <a:effectLst/>
            </p:spPr>
            <p:txBody>
              <a:bodyPr rtlCol="0" anchor="ctr"/>
              <a:lstStyle/>
              <a:p>
                <a:pPr algn="ctr" defTabSz="914400">
                  <a:defRPr/>
                </a:pPr>
                <a:endParaRPr lang="en-US" sz="3190" kern="0" dirty="0">
                  <a:solidFill>
                    <a:prstClr val="white"/>
                  </a:solidFill>
                  <a:cs typeface="+mn-ea"/>
                  <a:sym typeface="+mn-lt"/>
                </a:endParaRPr>
              </a:p>
            </p:txBody>
          </p:sp>
          <p:sp>
            <p:nvSpPr>
              <p:cNvPr id="92" name="Trapezoid 10@|1FFC:3506772|FBC:16777215|LFC:16777215|LBC:16777215"/>
              <p:cNvSpPr/>
              <p:nvPr/>
            </p:nvSpPr>
            <p:spPr>
              <a:xfrm>
                <a:off x="1477703" y="1653332"/>
                <a:ext cx="1572381" cy="207927"/>
              </a:xfrm>
              <a:prstGeom prst="trapezoid">
                <a:avLst>
                  <a:gd name="adj" fmla="val 67927"/>
                </a:avLst>
              </a:prstGeom>
              <a:solidFill>
                <a:srgbClr val="132649"/>
              </a:solidFill>
              <a:ln w="12700" cap="flat" cmpd="sng" algn="ctr">
                <a:noFill/>
                <a:prstDash val="solid"/>
                <a:miter lim="800000"/>
              </a:ln>
              <a:effectLst/>
            </p:spPr>
            <p:txBody>
              <a:bodyPr rtlCol="0" anchor="ctr"/>
              <a:lstStyle/>
              <a:p>
                <a:pPr algn="ctr" defTabSz="914400">
                  <a:defRPr/>
                </a:pPr>
                <a:endParaRPr lang="en-US" sz="3190" kern="0" dirty="0">
                  <a:solidFill>
                    <a:prstClr val="white"/>
                  </a:solidFill>
                  <a:cs typeface="+mn-ea"/>
                  <a:sym typeface="+mn-lt"/>
                </a:endParaRPr>
              </a:p>
            </p:txBody>
          </p:sp>
          <p:sp>
            <p:nvSpPr>
              <p:cNvPr id="94" name="Pentagon 9@|1FFC:4308095|FBC:16777215|LFC:16777215|LBC:16777215"/>
              <p:cNvSpPr/>
              <p:nvPr/>
            </p:nvSpPr>
            <p:spPr>
              <a:xfrm rot="5400000">
                <a:off x="1759151" y="1541930"/>
                <a:ext cx="993057" cy="1216487"/>
              </a:xfrm>
              <a:prstGeom prst="homePlate">
                <a:avLst>
                  <a:gd name="adj" fmla="val 31720"/>
                </a:avLst>
              </a:prstGeom>
              <a:gradFill>
                <a:gsLst>
                  <a:gs pos="0">
                    <a:srgbClr val="193161"/>
                  </a:gs>
                  <a:gs pos="100000">
                    <a:srgbClr val="2B4A91"/>
                  </a:gs>
                </a:gsLst>
                <a:lin ang="5400000" scaled="0"/>
              </a:gradFill>
              <a:ln w="12700" cap="flat" cmpd="sng" algn="ctr">
                <a:noFill/>
                <a:prstDash val="solid"/>
                <a:miter lim="800000"/>
              </a:ln>
              <a:effectLst/>
            </p:spPr>
            <p:txBody>
              <a:bodyPr rtlCol="0" anchor="ctr"/>
              <a:lstStyle/>
              <a:p>
                <a:pPr algn="ctr" defTabSz="914400">
                  <a:defRPr/>
                </a:pPr>
                <a:endParaRPr lang="en-US" sz="3190" kern="0" dirty="0">
                  <a:solidFill>
                    <a:prstClr val="white"/>
                  </a:solidFill>
                  <a:cs typeface="+mn-ea"/>
                  <a:sym typeface="+mn-lt"/>
                </a:endParaRPr>
              </a:p>
            </p:txBody>
          </p:sp>
        </p:grpSp>
        <p:sp>
          <p:nvSpPr>
            <p:cNvPr id="127" name="Freeform 59"/>
            <p:cNvSpPr>
              <a:spLocks noEditPoints="1"/>
            </p:cNvSpPr>
            <p:nvPr/>
          </p:nvSpPr>
          <p:spPr bwMode="auto">
            <a:xfrm>
              <a:off x="14065" y="6083"/>
              <a:ext cx="1480" cy="1480"/>
            </a:xfrm>
            <a:custGeom>
              <a:avLst/>
              <a:gdLst/>
              <a:ahLst/>
              <a:cxnLst>
                <a:cxn ang="0">
                  <a:pos x="129" y="1"/>
                </a:cxn>
                <a:cxn ang="0">
                  <a:pos x="87" y="12"/>
                </a:cxn>
                <a:cxn ang="0">
                  <a:pos x="53" y="32"/>
                </a:cxn>
                <a:cxn ang="0">
                  <a:pos x="26" y="63"/>
                </a:cxn>
                <a:cxn ang="0">
                  <a:pos x="8" y="101"/>
                </a:cxn>
                <a:cxn ang="0">
                  <a:pos x="0" y="143"/>
                </a:cxn>
                <a:cxn ang="0">
                  <a:pos x="4" y="172"/>
                </a:cxn>
                <a:cxn ang="0">
                  <a:pos x="19" y="212"/>
                </a:cxn>
                <a:cxn ang="0">
                  <a:pos x="42" y="244"/>
                </a:cxn>
                <a:cxn ang="0">
                  <a:pos x="75" y="270"/>
                </a:cxn>
                <a:cxn ang="0">
                  <a:pos x="115" y="284"/>
                </a:cxn>
                <a:cxn ang="0">
                  <a:pos x="144" y="286"/>
                </a:cxn>
                <a:cxn ang="0">
                  <a:pos x="185" y="281"/>
                </a:cxn>
                <a:cxn ang="0">
                  <a:pos x="223" y="263"/>
                </a:cxn>
                <a:cxn ang="0">
                  <a:pos x="254" y="235"/>
                </a:cxn>
                <a:cxn ang="0">
                  <a:pos x="276" y="199"/>
                </a:cxn>
                <a:cxn ang="0">
                  <a:pos x="285" y="157"/>
                </a:cxn>
                <a:cxn ang="0">
                  <a:pos x="285" y="128"/>
                </a:cxn>
                <a:cxn ang="0">
                  <a:pos x="276" y="89"/>
                </a:cxn>
                <a:cxn ang="0">
                  <a:pos x="254" y="52"/>
                </a:cxn>
                <a:cxn ang="0">
                  <a:pos x="223" y="25"/>
                </a:cxn>
                <a:cxn ang="0">
                  <a:pos x="185" y="7"/>
                </a:cxn>
                <a:cxn ang="0">
                  <a:pos x="144" y="0"/>
                </a:cxn>
                <a:cxn ang="0">
                  <a:pos x="144" y="252"/>
                </a:cxn>
                <a:cxn ang="0">
                  <a:pos x="102" y="243"/>
                </a:cxn>
                <a:cxn ang="0">
                  <a:pos x="55" y="203"/>
                </a:cxn>
                <a:cxn ang="0">
                  <a:pos x="37" y="154"/>
                </a:cxn>
                <a:cxn ang="0">
                  <a:pos x="37" y="132"/>
                </a:cxn>
                <a:cxn ang="0">
                  <a:pos x="55" y="83"/>
                </a:cxn>
                <a:cxn ang="0">
                  <a:pos x="102" y="45"/>
                </a:cxn>
                <a:cxn ang="0">
                  <a:pos x="144" y="36"/>
                </a:cxn>
                <a:cxn ang="0">
                  <a:pos x="165" y="38"/>
                </a:cxn>
                <a:cxn ang="0">
                  <a:pos x="220" y="67"/>
                </a:cxn>
                <a:cxn ang="0">
                  <a:pos x="249" y="121"/>
                </a:cxn>
                <a:cxn ang="0">
                  <a:pos x="251" y="143"/>
                </a:cxn>
                <a:cxn ang="0">
                  <a:pos x="241" y="185"/>
                </a:cxn>
                <a:cxn ang="0">
                  <a:pos x="203" y="232"/>
                </a:cxn>
                <a:cxn ang="0">
                  <a:pos x="154" y="250"/>
                </a:cxn>
                <a:cxn ang="0">
                  <a:pos x="232" y="143"/>
                </a:cxn>
                <a:cxn ang="0">
                  <a:pos x="227" y="156"/>
                </a:cxn>
                <a:cxn ang="0">
                  <a:pos x="144" y="161"/>
                </a:cxn>
                <a:cxn ang="0">
                  <a:pos x="131" y="156"/>
                </a:cxn>
                <a:cxn ang="0">
                  <a:pos x="125" y="72"/>
                </a:cxn>
                <a:cxn ang="0">
                  <a:pos x="131" y="60"/>
                </a:cxn>
                <a:cxn ang="0">
                  <a:pos x="144" y="54"/>
                </a:cxn>
                <a:cxn ang="0">
                  <a:pos x="160" y="65"/>
                </a:cxn>
                <a:cxn ang="0">
                  <a:pos x="214" y="125"/>
                </a:cxn>
                <a:cxn ang="0">
                  <a:pos x="227" y="130"/>
                </a:cxn>
                <a:cxn ang="0">
                  <a:pos x="232" y="143"/>
                </a:cxn>
              </a:cxnLst>
              <a:rect l="0" t="0" r="r" b="b"/>
              <a:pathLst>
                <a:path w="287" h="286">
                  <a:moveTo>
                    <a:pt x="144" y="0"/>
                  </a:moveTo>
                  <a:lnTo>
                    <a:pt x="144" y="0"/>
                  </a:lnTo>
                  <a:lnTo>
                    <a:pt x="129" y="1"/>
                  </a:lnTo>
                  <a:lnTo>
                    <a:pt x="115" y="3"/>
                  </a:lnTo>
                  <a:lnTo>
                    <a:pt x="100" y="7"/>
                  </a:lnTo>
                  <a:lnTo>
                    <a:pt x="87" y="12"/>
                  </a:lnTo>
                  <a:lnTo>
                    <a:pt x="75" y="18"/>
                  </a:lnTo>
                  <a:lnTo>
                    <a:pt x="64" y="25"/>
                  </a:lnTo>
                  <a:lnTo>
                    <a:pt x="53" y="32"/>
                  </a:lnTo>
                  <a:lnTo>
                    <a:pt x="42" y="43"/>
                  </a:lnTo>
                  <a:lnTo>
                    <a:pt x="33" y="52"/>
                  </a:lnTo>
                  <a:lnTo>
                    <a:pt x="26" y="63"/>
                  </a:lnTo>
                  <a:lnTo>
                    <a:pt x="19" y="76"/>
                  </a:lnTo>
                  <a:lnTo>
                    <a:pt x="11" y="89"/>
                  </a:lnTo>
                  <a:lnTo>
                    <a:pt x="8" y="101"/>
                  </a:lnTo>
                  <a:lnTo>
                    <a:pt x="4" y="114"/>
                  </a:lnTo>
                  <a:lnTo>
                    <a:pt x="0" y="128"/>
                  </a:lnTo>
                  <a:lnTo>
                    <a:pt x="0" y="143"/>
                  </a:lnTo>
                  <a:lnTo>
                    <a:pt x="0" y="143"/>
                  </a:lnTo>
                  <a:lnTo>
                    <a:pt x="0" y="157"/>
                  </a:lnTo>
                  <a:lnTo>
                    <a:pt x="4" y="172"/>
                  </a:lnTo>
                  <a:lnTo>
                    <a:pt x="8" y="186"/>
                  </a:lnTo>
                  <a:lnTo>
                    <a:pt x="11" y="199"/>
                  </a:lnTo>
                  <a:lnTo>
                    <a:pt x="19" y="212"/>
                  </a:lnTo>
                  <a:lnTo>
                    <a:pt x="26" y="223"/>
                  </a:lnTo>
                  <a:lnTo>
                    <a:pt x="33" y="235"/>
                  </a:lnTo>
                  <a:lnTo>
                    <a:pt x="42" y="244"/>
                  </a:lnTo>
                  <a:lnTo>
                    <a:pt x="53" y="253"/>
                  </a:lnTo>
                  <a:lnTo>
                    <a:pt x="64" y="263"/>
                  </a:lnTo>
                  <a:lnTo>
                    <a:pt x="75" y="270"/>
                  </a:lnTo>
                  <a:lnTo>
                    <a:pt x="87" y="275"/>
                  </a:lnTo>
                  <a:lnTo>
                    <a:pt x="100" y="281"/>
                  </a:lnTo>
                  <a:lnTo>
                    <a:pt x="115" y="284"/>
                  </a:lnTo>
                  <a:lnTo>
                    <a:pt x="129" y="286"/>
                  </a:lnTo>
                  <a:lnTo>
                    <a:pt x="144" y="286"/>
                  </a:lnTo>
                  <a:lnTo>
                    <a:pt x="144" y="286"/>
                  </a:lnTo>
                  <a:lnTo>
                    <a:pt x="158" y="286"/>
                  </a:lnTo>
                  <a:lnTo>
                    <a:pt x="173" y="284"/>
                  </a:lnTo>
                  <a:lnTo>
                    <a:pt x="185" y="281"/>
                  </a:lnTo>
                  <a:lnTo>
                    <a:pt x="200" y="275"/>
                  </a:lnTo>
                  <a:lnTo>
                    <a:pt x="212" y="270"/>
                  </a:lnTo>
                  <a:lnTo>
                    <a:pt x="223" y="263"/>
                  </a:lnTo>
                  <a:lnTo>
                    <a:pt x="234" y="253"/>
                  </a:lnTo>
                  <a:lnTo>
                    <a:pt x="245" y="244"/>
                  </a:lnTo>
                  <a:lnTo>
                    <a:pt x="254" y="235"/>
                  </a:lnTo>
                  <a:lnTo>
                    <a:pt x="261" y="223"/>
                  </a:lnTo>
                  <a:lnTo>
                    <a:pt x="269" y="212"/>
                  </a:lnTo>
                  <a:lnTo>
                    <a:pt x="276" y="199"/>
                  </a:lnTo>
                  <a:lnTo>
                    <a:pt x="280" y="186"/>
                  </a:lnTo>
                  <a:lnTo>
                    <a:pt x="283" y="172"/>
                  </a:lnTo>
                  <a:lnTo>
                    <a:pt x="285" y="157"/>
                  </a:lnTo>
                  <a:lnTo>
                    <a:pt x="287" y="143"/>
                  </a:lnTo>
                  <a:lnTo>
                    <a:pt x="287" y="143"/>
                  </a:lnTo>
                  <a:lnTo>
                    <a:pt x="285" y="128"/>
                  </a:lnTo>
                  <a:lnTo>
                    <a:pt x="283" y="114"/>
                  </a:lnTo>
                  <a:lnTo>
                    <a:pt x="280" y="101"/>
                  </a:lnTo>
                  <a:lnTo>
                    <a:pt x="276" y="89"/>
                  </a:lnTo>
                  <a:lnTo>
                    <a:pt x="269" y="76"/>
                  </a:lnTo>
                  <a:lnTo>
                    <a:pt x="261" y="63"/>
                  </a:lnTo>
                  <a:lnTo>
                    <a:pt x="254" y="52"/>
                  </a:lnTo>
                  <a:lnTo>
                    <a:pt x="245" y="43"/>
                  </a:lnTo>
                  <a:lnTo>
                    <a:pt x="234" y="32"/>
                  </a:lnTo>
                  <a:lnTo>
                    <a:pt x="223" y="25"/>
                  </a:lnTo>
                  <a:lnTo>
                    <a:pt x="212" y="18"/>
                  </a:lnTo>
                  <a:lnTo>
                    <a:pt x="200" y="12"/>
                  </a:lnTo>
                  <a:lnTo>
                    <a:pt x="185" y="7"/>
                  </a:lnTo>
                  <a:lnTo>
                    <a:pt x="173" y="3"/>
                  </a:lnTo>
                  <a:lnTo>
                    <a:pt x="158" y="1"/>
                  </a:lnTo>
                  <a:lnTo>
                    <a:pt x="144" y="0"/>
                  </a:lnTo>
                  <a:lnTo>
                    <a:pt x="144" y="0"/>
                  </a:lnTo>
                  <a:close/>
                  <a:moveTo>
                    <a:pt x="144" y="252"/>
                  </a:moveTo>
                  <a:lnTo>
                    <a:pt x="144" y="252"/>
                  </a:lnTo>
                  <a:lnTo>
                    <a:pt x="133" y="250"/>
                  </a:lnTo>
                  <a:lnTo>
                    <a:pt x="122" y="248"/>
                  </a:lnTo>
                  <a:lnTo>
                    <a:pt x="102" y="243"/>
                  </a:lnTo>
                  <a:lnTo>
                    <a:pt x="84" y="232"/>
                  </a:lnTo>
                  <a:lnTo>
                    <a:pt x="67" y="219"/>
                  </a:lnTo>
                  <a:lnTo>
                    <a:pt x="55" y="203"/>
                  </a:lnTo>
                  <a:lnTo>
                    <a:pt x="44" y="185"/>
                  </a:lnTo>
                  <a:lnTo>
                    <a:pt x="38" y="165"/>
                  </a:lnTo>
                  <a:lnTo>
                    <a:pt x="37" y="154"/>
                  </a:lnTo>
                  <a:lnTo>
                    <a:pt x="37" y="143"/>
                  </a:lnTo>
                  <a:lnTo>
                    <a:pt x="37" y="143"/>
                  </a:lnTo>
                  <a:lnTo>
                    <a:pt x="37" y="132"/>
                  </a:lnTo>
                  <a:lnTo>
                    <a:pt x="38" y="121"/>
                  </a:lnTo>
                  <a:lnTo>
                    <a:pt x="44" y="101"/>
                  </a:lnTo>
                  <a:lnTo>
                    <a:pt x="55" y="83"/>
                  </a:lnTo>
                  <a:lnTo>
                    <a:pt x="67" y="67"/>
                  </a:lnTo>
                  <a:lnTo>
                    <a:pt x="84" y="54"/>
                  </a:lnTo>
                  <a:lnTo>
                    <a:pt x="102" y="45"/>
                  </a:lnTo>
                  <a:lnTo>
                    <a:pt x="122" y="38"/>
                  </a:lnTo>
                  <a:lnTo>
                    <a:pt x="133" y="36"/>
                  </a:lnTo>
                  <a:lnTo>
                    <a:pt x="144" y="36"/>
                  </a:lnTo>
                  <a:lnTo>
                    <a:pt x="144" y="36"/>
                  </a:lnTo>
                  <a:lnTo>
                    <a:pt x="154" y="36"/>
                  </a:lnTo>
                  <a:lnTo>
                    <a:pt x="165" y="38"/>
                  </a:lnTo>
                  <a:lnTo>
                    <a:pt x="185" y="45"/>
                  </a:lnTo>
                  <a:lnTo>
                    <a:pt x="203" y="54"/>
                  </a:lnTo>
                  <a:lnTo>
                    <a:pt x="220" y="67"/>
                  </a:lnTo>
                  <a:lnTo>
                    <a:pt x="232" y="83"/>
                  </a:lnTo>
                  <a:lnTo>
                    <a:pt x="241" y="101"/>
                  </a:lnTo>
                  <a:lnTo>
                    <a:pt x="249" y="121"/>
                  </a:lnTo>
                  <a:lnTo>
                    <a:pt x="251" y="132"/>
                  </a:lnTo>
                  <a:lnTo>
                    <a:pt x="251" y="143"/>
                  </a:lnTo>
                  <a:lnTo>
                    <a:pt x="251" y="143"/>
                  </a:lnTo>
                  <a:lnTo>
                    <a:pt x="251" y="154"/>
                  </a:lnTo>
                  <a:lnTo>
                    <a:pt x="249" y="165"/>
                  </a:lnTo>
                  <a:lnTo>
                    <a:pt x="241" y="185"/>
                  </a:lnTo>
                  <a:lnTo>
                    <a:pt x="232" y="203"/>
                  </a:lnTo>
                  <a:lnTo>
                    <a:pt x="220" y="219"/>
                  </a:lnTo>
                  <a:lnTo>
                    <a:pt x="203" y="232"/>
                  </a:lnTo>
                  <a:lnTo>
                    <a:pt x="185" y="243"/>
                  </a:lnTo>
                  <a:lnTo>
                    <a:pt x="165" y="248"/>
                  </a:lnTo>
                  <a:lnTo>
                    <a:pt x="154" y="250"/>
                  </a:lnTo>
                  <a:lnTo>
                    <a:pt x="144" y="252"/>
                  </a:lnTo>
                  <a:lnTo>
                    <a:pt x="144" y="252"/>
                  </a:lnTo>
                  <a:close/>
                  <a:moveTo>
                    <a:pt x="232" y="143"/>
                  </a:moveTo>
                  <a:lnTo>
                    <a:pt x="232" y="143"/>
                  </a:lnTo>
                  <a:lnTo>
                    <a:pt x="231" y="150"/>
                  </a:lnTo>
                  <a:lnTo>
                    <a:pt x="227" y="156"/>
                  </a:lnTo>
                  <a:lnTo>
                    <a:pt x="222" y="159"/>
                  </a:lnTo>
                  <a:lnTo>
                    <a:pt x="214" y="161"/>
                  </a:lnTo>
                  <a:lnTo>
                    <a:pt x="144" y="161"/>
                  </a:lnTo>
                  <a:lnTo>
                    <a:pt x="144" y="161"/>
                  </a:lnTo>
                  <a:lnTo>
                    <a:pt x="136" y="159"/>
                  </a:lnTo>
                  <a:lnTo>
                    <a:pt x="131" y="156"/>
                  </a:lnTo>
                  <a:lnTo>
                    <a:pt x="127" y="150"/>
                  </a:lnTo>
                  <a:lnTo>
                    <a:pt x="125" y="143"/>
                  </a:lnTo>
                  <a:lnTo>
                    <a:pt x="125" y="72"/>
                  </a:lnTo>
                  <a:lnTo>
                    <a:pt x="125" y="72"/>
                  </a:lnTo>
                  <a:lnTo>
                    <a:pt x="127" y="65"/>
                  </a:lnTo>
                  <a:lnTo>
                    <a:pt x="131" y="60"/>
                  </a:lnTo>
                  <a:lnTo>
                    <a:pt x="136" y="56"/>
                  </a:lnTo>
                  <a:lnTo>
                    <a:pt x="144" y="54"/>
                  </a:lnTo>
                  <a:lnTo>
                    <a:pt x="144" y="54"/>
                  </a:lnTo>
                  <a:lnTo>
                    <a:pt x="151" y="56"/>
                  </a:lnTo>
                  <a:lnTo>
                    <a:pt x="156" y="60"/>
                  </a:lnTo>
                  <a:lnTo>
                    <a:pt x="160" y="65"/>
                  </a:lnTo>
                  <a:lnTo>
                    <a:pt x="162" y="72"/>
                  </a:lnTo>
                  <a:lnTo>
                    <a:pt x="162" y="125"/>
                  </a:lnTo>
                  <a:lnTo>
                    <a:pt x="214" y="125"/>
                  </a:lnTo>
                  <a:lnTo>
                    <a:pt x="214" y="125"/>
                  </a:lnTo>
                  <a:lnTo>
                    <a:pt x="222" y="127"/>
                  </a:lnTo>
                  <a:lnTo>
                    <a:pt x="227" y="130"/>
                  </a:lnTo>
                  <a:lnTo>
                    <a:pt x="231" y="136"/>
                  </a:lnTo>
                  <a:lnTo>
                    <a:pt x="232" y="143"/>
                  </a:lnTo>
                  <a:lnTo>
                    <a:pt x="232" y="143"/>
                  </a:lnTo>
                  <a:close/>
                </a:path>
              </a:pathLst>
            </a:custGeom>
            <a:solidFill>
              <a:schemeClr val="bg1"/>
            </a:solidFill>
            <a:ln w="9525">
              <a:noFill/>
              <a:round/>
            </a:ln>
          </p:spPr>
          <p:txBody>
            <a:bodyPr lIns="162560" tIns="81280" rIns="162560" bIns="81280"/>
            <a:lstStyle/>
            <a:p>
              <a:pPr defTabSz="1219200">
                <a:defRPr/>
              </a:pPr>
              <a:endParaRPr lang="en-US" sz="4265" dirty="0">
                <a:solidFill>
                  <a:prstClr val="black"/>
                </a:solidFill>
                <a:cs typeface="+mn-ea"/>
                <a:sym typeface="+mn-lt"/>
              </a:endParaRPr>
            </a:p>
          </p:txBody>
        </p:sp>
      </p:grpSp>
      <p:sp>
        <p:nvSpPr>
          <p:cNvPr id="137" name="Object 12011"/>
          <p:cNvSpPr txBox="1"/>
          <p:nvPr/>
        </p:nvSpPr>
        <p:spPr>
          <a:xfrm>
            <a:off x="13281342" y="6489253"/>
            <a:ext cx="3509010" cy="635000"/>
          </a:xfrm>
          <a:prstGeom prst="rect">
            <a:avLst/>
          </a:prstGeom>
        </p:spPr>
        <p:txBody>
          <a:bodyPr vert="horz" rtlCol="0" anchor="t" anchorCtr="0">
            <a:noAutofit/>
          </a:bodyPr>
          <a:lstStyle/>
          <a:p>
            <a:pPr algn="ctr">
              <a:lnSpc>
                <a:spcPct val="100000"/>
              </a:lnSpc>
            </a:pPr>
            <a:r>
              <a:rPr lang="zh-CN" altLang="en-US" sz="4200" dirty="0">
                <a:solidFill>
                  <a:srgbClr val="292929"/>
                </a:solidFill>
                <a:cs typeface="+mn-ea"/>
                <a:sym typeface="+mn-lt"/>
              </a:rPr>
              <a:t>用户登出</a:t>
            </a:r>
          </a:p>
        </p:txBody>
      </p:sp>
      <p:sp>
        <p:nvSpPr>
          <p:cNvPr id="158" name="Object 12011"/>
          <p:cNvSpPr txBox="1"/>
          <p:nvPr/>
        </p:nvSpPr>
        <p:spPr>
          <a:xfrm>
            <a:off x="18850610" y="6445710"/>
            <a:ext cx="3509010" cy="635000"/>
          </a:xfrm>
          <a:prstGeom prst="rect">
            <a:avLst/>
          </a:prstGeom>
        </p:spPr>
        <p:txBody>
          <a:bodyPr vert="horz" rtlCol="0" anchor="t" anchorCtr="0">
            <a:noAutofit/>
          </a:bodyPr>
          <a:lstStyle/>
          <a:p>
            <a:pPr algn="ctr">
              <a:lnSpc>
                <a:spcPct val="100000"/>
              </a:lnSpc>
            </a:pPr>
            <a:r>
              <a:rPr lang="zh-CN" altLang="en-US" sz="4400" dirty="0">
                <a:solidFill>
                  <a:srgbClr val="262626"/>
                </a:solidFill>
                <a:cs typeface="+mn-ea"/>
                <a:sym typeface="+mn-lt"/>
              </a:rPr>
              <a:t>修改信息</a:t>
            </a:r>
            <a:endParaRPr lang="zh-CN" altLang="en-US" sz="4200" dirty="0">
              <a:solidFill>
                <a:srgbClr val="292929"/>
              </a:solidFill>
              <a:cs typeface="+mn-ea"/>
              <a:sym typeface="+mn-lt"/>
            </a:endParaRPr>
          </a:p>
        </p:txBody>
      </p:sp>
      <p:grpSp>
        <p:nvGrpSpPr>
          <p:cNvPr id="5" name="组合 4"/>
          <p:cNvGrpSpPr/>
          <p:nvPr/>
        </p:nvGrpSpPr>
        <p:grpSpPr>
          <a:xfrm>
            <a:off x="12459335" y="3180080"/>
            <a:ext cx="5022850" cy="8765540"/>
            <a:chOff x="19621" y="5008"/>
            <a:chExt cx="7910" cy="13804"/>
          </a:xfrm>
        </p:grpSpPr>
        <p:grpSp>
          <p:nvGrpSpPr>
            <p:cNvPr id="130" name="组合 129"/>
            <p:cNvGrpSpPr/>
            <p:nvPr/>
          </p:nvGrpSpPr>
          <p:grpSpPr>
            <a:xfrm>
              <a:off x="19621" y="5008"/>
              <a:ext cx="7911" cy="13804"/>
              <a:chOff x="1029737" y="1653332"/>
              <a:chExt cx="2452505" cy="3552182"/>
            </a:xfrm>
          </p:grpSpPr>
          <p:sp>
            <p:nvSpPr>
              <p:cNvPr id="131" name="Rectangle 8"/>
              <p:cNvSpPr/>
              <p:nvPr/>
            </p:nvSpPr>
            <p:spPr>
              <a:xfrm>
                <a:off x="1029737" y="1860295"/>
                <a:ext cx="2452505" cy="3345219"/>
              </a:xfrm>
              <a:prstGeom prst="rect">
                <a:avLst/>
              </a:prstGeom>
              <a:noFill/>
              <a:ln w="12700" cap="flat" cmpd="sng" algn="ctr">
                <a:solidFill>
                  <a:sysClr val="window" lastClr="FFFFFF">
                    <a:lumMod val="75000"/>
                  </a:sysClr>
                </a:solidFill>
                <a:prstDash val="solid"/>
                <a:miter lim="800000"/>
              </a:ln>
              <a:effectLst/>
            </p:spPr>
            <p:txBody>
              <a:bodyPr rtlCol="0" anchor="ctr"/>
              <a:lstStyle/>
              <a:p>
                <a:pPr algn="ctr" defTabSz="914400">
                  <a:defRPr/>
                </a:pPr>
                <a:endParaRPr lang="en-US" sz="3190" kern="0" dirty="0">
                  <a:solidFill>
                    <a:prstClr val="white"/>
                  </a:solidFill>
                  <a:cs typeface="+mn-ea"/>
                  <a:sym typeface="+mn-lt"/>
                </a:endParaRPr>
              </a:p>
            </p:txBody>
          </p:sp>
          <p:sp>
            <p:nvSpPr>
              <p:cNvPr id="132" name="Trapezoid 10@|1FFC:3506772|FBC:16777215|LFC:16777215|LBC:16777215"/>
              <p:cNvSpPr/>
              <p:nvPr/>
            </p:nvSpPr>
            <p:spPr>
              <a:xfrm>
                <a:off x="1477703" y="1653332"/>
                <a:ext cx="1572381" cy="207927"/>
              </a:xfrm>
              <a:prstGeom prst="trapezoid">
                <a:avLst>
                  <a:gd name="adj" fmla="val 67927"/>
                </a:avLst>
              </a:prstGeom>
              <a:solidFill>
                <a:srgbClr val="AF314F"/>
              </a:solidFill>
              <a:ln w="12700" cap="flat" cmpd="sng" algn="ctr">
                <a:noFill/>
                <a:prstDash val="solid"/>
                <a:miter lim="800000"/>
              </a:ln>
              <a:effectLst/>
            </p:spPr>
            <p:txBody>
              <a:bodyPr rtlCol="0" anchor="ctr"/>
              <a:lstStyle/>
              <a:p>
                <a:pPr algn="ctr" defTabSz="914400">
                  <a:defRPr/>
                </a:pPr>
                <a:endParaRPr lang="en-US" sz="3190" kern="0" dirty="0">
                  <a:solidFill>
                    <a:prstClr val="white"/>
                  </a:solidFill>
                  <a:cs typeface="+mn-ea"/>
                  <a:sym typeface="+mn-lt"/>
                </a:endParaRPr>
              </a:p>
            </p:txBody>
          </p:sp>
          <p:sp>
            <p:nvSpPr>
              <p:cNvPr id="133" name="Pentagon 9@|1FFC:4308095|FBC:16777215|LFC:16777215|LBC:16777215"/>
              <p:cNvSpPr/>
              <p:nvPr/>
            </p:nvSpPr>
            <p:spPr>
              <a:xfrm rot="5400000">
                <a:off x="1759151" y="1541930"/>
                <a:ext cx="993057" cy="1216487"/>
              </a:xfrm>
              <a:prstGeom prst="homePlate">
                <a:avLst>
                  <a:gd name="adj" fmla="val 31720"/>
                </a:avLst>
              </a:prstGeom>
              <a:gradFill>
                <a:gsLst>
                  <a:gs pos="0">
                    <a:srgbClr val="C43856"/>
                  </a:gs>
                  <a:gs pos="100000">
                    <a:srgbClr val="B22D49"/>
                  </a:gs>
                </a:gsLst>
                <a:lin ang="5400000" scaled="0"/>
              </a:gradFill>
              <a:ln w="12700" cap="flat" cmpd="sng" algn="ctr">
                <a:noFill/>
                <a:prstDash val="solid"/>
                <a:miter lim="800000"/>
              </a:ln>
              <a:effectLst/>
            </p:spPr>
            <p:txBody>
              <a:bodyPr rtlCol="0" anchor="ctr"/>
              <a:lstStyle/>
              <a:p>
                <a:pPr algn="ctr" defTabSz="914400">
                  <a:defRPr/>
                </a:pPr>
                <a:endParaRPr lang="en-US" sz="3190" kern="0" dirty="0">
                  <a:solidFill>
                    <a:prstClr val="white"/>
                  </a:solidFill>
                  <a:cs typeface="+mn-ea"/>
                  <a:sym typeface="+mn-lt"/>
                </a:endParaRPr>
              </a:p>
            </p:txBody>
          </p:sp>
        </p:grpSp>
        <p:sp>
          <p:nvSpPr>
            <p:cNvPr id="160" name="Freeform 53"/>
            <p:cNvSpPr>
              <a:spLocks noEditPoints="1"/>
            </p:cNvSpPr>
            <p:nvPr/>
          </p:nvSpPr>
          <p:spPr bwMode="auto">
            <a:xfrm>
              <a:off x="23021" y="6129"/>
              <a:ext cx="1315" cy="1237"/>
            </a:xfrm>
            <a:custGeom>
              <a:avLst/>
              <a:gdLst>
                <a:gd name="T0" fmla="*/ 38 w 128"/>
                <a:gd name="T1" fmla="*/ 99 h 120"/>
                <a:gd name="T2" fmla="*/ 55 w 128"/>
                <a:gd name="T3" fmla="*/ 99 h 120"/>
                <a:gd name="T4" fmla="*/ 55 w 128"/>
                <a:gd name="T5" fmla="*/ 103 h 120"/>
                <a:gd name="T6" fmla="*/ 38 w 128"/>
                <a:gd name="T7" fmla="*/ 103 h 120"/>
                <a:gd name="T8" fmla="*/ 38 w 128"/>
                <a:gd name="T9" fmla="*/ 99 h 120"/>
                <a:gd name="T10" fmla="*/ 88 w 128"/>
                <a:gd name="T11" fmla="*/ 98 h 120"/>
                <a:gd name="T12" fmla="*/ 60 w 128"/>
                <a:gd name="T13" fmla="*/ 103 h 120"/>
                <a:gd name="T14" fmla="*/ 65 w 128"/>
                <a:gd name="T15" fmla="*/ 76 h 120"/>
                <a:gd name="T16" fmla="*/ 105 w 128"/>
                <a:gd name="T17" fmla="*/ 35 h 120"/>
                <a:gd name="T18" fmla="*/ 128 w 128"/>
                <a:gd name="T19" fmla="*/ 57 h 120"/>
                <a:gd name="T20" fmla="*/ 88 w 128"/>
                <a:gd name="T21" fmla="*/ 98 h 120"/>
                <a:gd name="T22" fmla="*/ 83 w 128"/>
                <a:gd name="T23" fmla="*/ 87 h 120"/>
                <a:gd name="T24" fmla="*/ 117 w 128"/>
                <a:gd name="T25" fmla="*/ 52 h 120"/>
                <a:gd name="T26" fmla="*/ 114 w 128"/>
                <a:gd name="T27" fmla="*/ 49 h 120"/>
                <a:gd name="T28" fmla="*/ 80 w 128"/>
                <a:gd name="T29" fmla="*/ 84 h 120"/>
                <a:gd name="T30" fmla="*/ 83 w 128"/>
                <a:gd name="T31" fmla="*/ 87 h 120"/>
                <a:gd name="T32" fmla="*/ 85 w 128"/>
                <a:gd name="T33" fmla="*/ 95 h 120"/>
                <a:gd name="T34" fmla="*/ 73 w 128"/>
                <a:gd name="T35" fmla="*/ 97 h 120"/>
                <a:gd name="T36" fmla="*/ 66 w 128"/>
                <a:gd name="T37" fmla="*/ 90 h 120"/>
                <a:gd name="T38" fmla="*/ 68 w 128"/>
                <a:gd name="T39" fmla="*/ 78 h 120"/>
                <a:gd name="T40" fmla="*/ 85 w 128"/>
                <a:gd name="T41" fmla="*/ 95 h 120"/>
                <a:gd name="T42" fmla="*/ 74 w 128"/>
                <a:gd name="T43" fmla="*/ 78 h 120"/>
                <a:gd name="T44" fmla="*/ 108 w 128"/>
                <a:gd name="T45" fmla="*/ 43 h 120"/>
                <a:gd name="T46" fmla="*/ 106 w 128"/>
                <a:gd name="T47" fmla="*/ 40 h 120"/>
                <a:gd name="T48" fmla="*/ 71 w 128"/>
                <a:gd name="T49" fmla="*/ 76 h 120"/>
                <a:gd name="T50" fmla="*/ 74 w 128"/>
                <a:gd name="T51" fmla="*/ 78 h 120"/>
                <a:gd name="T52" fmla="*/ 3 w 128"/>
                <a:gd name="T53" fmla="*/ 120 h 120"/>
                <a:gd name="T54" fmla="*/ 92 w 128"/>
                <a:gd name="T55" fmla="*/ 120 h 120"/>
                <a:gd name="T56" fmla="*/ 96 w 128"/>
                <a:gd name="T57" fmla="*/ 120 h 120"/>
                <a:gd name="T58" fmla="*/ 96 w 128"/>
                <a:gd name="T59" fmla="*/ 117 h 120"/>
                <a:gd name="T60" fmla="*/ 96 w 128"/>
                <a:gd name="T61" fmla="*/ 96 h 120"/>
                <a:gd name="T62" fmla="*/ 89 w 128"/>
                <a:gd name="T63" fmla="*/ 103 h 120"/>
                <a:gd name="T64" fmla="*/ 89 w 128"/>
                <a:gd name="T65" fmla="*/ 114 h 120"/>
                <a:gd name="T66" fmla="*/ 7 w 128"/>
                <a:gd name="T67" fmla="*/ 114 h 120"/>
                <a:gd name="T68" fmla="*/ 7 w 128"/>
                <a:gd name="T69" fmla="*/ 49 h 120"/>
                <a:gd name="T70" fmla="*/ 45 w 128"/>
                <a:gd name="T71" fmla="*/ 49 h 120"/>
                <a:gd name="T72" fmla="*/ 47 w 128"/>
                <a:gd name="T73" fmla="*/ 46 h 120"/>
                <a:gd name="T74" fmla="*/ 47 w 128"/>
                <a:gd name="T75" fmla="*/ 7 h 120"/>
                <a:gd name="T76" fmla="*/ 89 w 128"/>
                <a:gd name="T77" fmla="*/ 7 h 120"/>
                <a:gd name="T78" fmla="*/ 89 w 128"/>
                <a:gd name="T79" fmla="*/ 44 h 120"/>
                <a:gd name="T80" fmla="*/ 96 w 128"/>
                <a:gd name="T81" fmla="*/ 38 h 120"/>
                <a:gd name="T82" fmla="*/ 96 w 128"/>
                <a:gd name="T83" fmla="*/ 4 h 120"/>
                <a:gd name="T84" fmla="*/ 96 w 128"/>
                <a:gd name="T85" fmla="*/ 0 h 120"/>
                <a:gd name="T86" fmla="*/ 92 w 128"/>
                <a:gd name="T87" fmla="*/ 0 h 120"/>
                <a:gd name="T88" fmla="*/ 42 w 128"/>
                <a:gd name="T89" fmla="*/ 0 h 120"/>
                <a:gd name="T90" fmla="*/ 0 w 128"/>
                <a:gd name="T91" fmla="*/ 43 h 120"/>
                <a:gd name="T92" fmla="*/ 0 w 128"/>
                <a:gd name="T93" fmla="*/ 117 h 120"/>
                <a:gd name="T94" fmla="*/ 0 w 128"/>
                <a:gd name="T95" fmla="*/ 120 h 120"/>
                <a:gd name="T96" fmla="*/ 3 w 128"/>
                <a:gd name="T9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 h="120">
                  <a:moveTo>
                    <a:pt x="38" y="99"/>
                  </a:moveTo>
                  <a:cubicBezTo>
                    <a:pt x="55" y="99"/>
                    <a:pt x="55" y="99"/>
                    <a:pt x="55" y="99"/>
                  </a:cubicBezTo>
                  <a:cubicBezTo>
                    <a:pt x="55" y="103"/>
                    <a:pt x="55" y="103"/>
                    <a:pt x="55" y="103"/>
                  </a:cubicBezTo>
                  <a:cubicBezTo>
                    <a:pt x="38" y="103"/>
                    <a:pt x="38" y="103"/>
                    <a:pt x="38" y="103"/>
                  </a:cubicBezTo>
                  <a:cubicBezTo>
                    <a:pt x="38" y="99"/>
                    <a:pt x="38" y="99"/>
                    <a:pt x="38" y="99"/>
                  </a:cubicBezTo>
                  <a:close/>
                  <a:moveTo>
                    <a:pt x="88" y="98"/>
                  </a:moveTo>
                  <a:cubicBezTo>
                    <a:pt x="60" y="103"/>
                    <a:pt x="60" y="103"/>
                    <a:pt x="60" y="103"/>
                  </a:cubicBezTo>
                  <a:cubicBezTo>
                    <a:pt x="65" y="76"/>
                    <a:pt x="65" y="76"/>
                    <a:pt x="65" y="76"/>
                  </a:cubicBezTo>
                  <a:cubicBezTo>
                    <a:pt x="105" y="35"/>
                    <a:pt x="105" y="35"/>
                    <a:pt x="105" y="35"/>
                  </a:cubicBezTo>
                  <a:cubicBezTo>
                    <a:pt x="128" y="57"/>
                    <a:pt x="128" y="57"/>
                    <a:pt x="128" y="57"/>
                  </a:cubicBezTo>
                  <a:cubicBezTo>
                    <a:pt x="88" y="98"/>
                    <a:pt x="88" y="98"/>
                    <a:pt x="88" y="98"/>
                  </a:cubicBezTo>
                  <a:close/>
                  <a:moveTo>
                    <a:pt x="83" y="87"/>
                  </a:moveTo>
                  <a:cubicBezTo>
                    <a:pt x="117" y="52"/>
                    <a:pt x="117" y="52"/>
                    <a:pt x="117" y="52"/>
                  </a:cubicBezTo>
                  <a:cubicBezTo>
                    <a:pt x="114" y="49"/>
                    <a:pt x="114" y="49"/>
                    <a:pt x="114" y="49"/>
                  </a:cubicBezTo>
                  <a:cubicBezTo>
                    <a:pt x="80" y="84"/>
                    <a:pt x="80" y="84"/>
                    <a:pt x="80" y="84"/>
                  </a:cubicBezTo>
                  <a:cubicBezTo>
                    <a:pt x="83" y="87"/>
                    <a:pt x="83" y="87"/>
                    <a:pt x="83" y="87"/>
                  </a:cubicBezTo>
                  <a:close/>
                  <a:moveTo>
                    <a:pt x="85" y="95"/>
                  </a:moveTo>
                  <a:cubicBezTo>
                    <a:pt x="73" y="97"/>
                    <a:pt x="73" y="97"/>
                    <a:pt x="73" y="97"/>
                  </a:cubicBezTo>
                  <a:cubicBezTo>
                    <a:pt x="66" y="90"/>
                    <a:pt x="66" y="90"/>
                    <a:pt x="66" y="90"/>
                  </a:cubicBezTo>
                  <a:cubicBezTo>
                    <a:pt x="68" y="78"/>
                    <a:pt x="68" y="78"/>
                    <a:pt x="68" y="78"/>
                  </a:cubicBezTo>
                  <a:cubicBezTo>
                    <a:pt x="85" y="95"/>
                    <a:pt x="85" y="95"/>
                    <a:pt x="85" y="95"/>
                  </a:cubicBezTo>
                  <a:close/>
                  <a:moveTo>
                    <a:pt x="74" y="78"/>
                  </a:moveTo>
                  <a:cubicBezTo>
                    <a:pt x="108" y="43"/>
                    <a:pt x="108" y="43"/>
                    <a:pt x="108" y="43"/>
                  </a:cubicBezTo>
                  <a:cubicBezTo>
                    <a:pt x="106" y="40"/>
                    <a:pt x="106" y="40"/>
                    <a:pt x="106" y="40"/>
                  </a:cubicBezTo>
                  <a:cubicBezTo>
                    <a:pt x="71" y="76"/>
                    <a:pt x="71" y="76"/>
                    <a:pt x="71" y="76"/>
                  </a:cubicBezTo>
                  <a:cubicBezTo>
                    <a:pt x="74" y="78"/>
                    <a:pt x="74" y="78"/>
                    <a:pt x="74" y="78"/>
                  </a:cubicBezTo>
                  <a:close/>
                  <a:moveTo>
                    <a:pt x="3" y="120"/>
                  </a:moveTo>
                  <a:cubicBezTo>
                    <a:pt x="92" y="120"/>
                    <a:pt x="92" y="120"/>
                    <a:pt x="92" y="120"/>
                  </a:cubicBezTo>
                  <a:cubicBezTo>
                    <a:pt x="96" y="120"/>
                    <a:pt x="96" y="120"/>
                    <a:pt x="96" y="120"/>
                  </a:cubicBezTo>
                  <a:cubicBezTo>
                    <a:pt x="96" y="117"/>
                    <a:pt x="96" y="117"/>
                    <a:pt x="96" y="117"/>
                  </a:cubicBezTo>
                  <a:cubicBezTo>
                    <a:pt x="96" y="96"/>
                    <a:pt x="96" y="96"/>
                    <a:pt x="96" y="96"/>
                  </a:cubicBezTo>
                  <a:cubicBezTo>
                    <a:pt x="89" y="103"/>
                    <a:pt x="89" y="103"/>
                    <a:pt x="89" y="103"/>
                  </a:cubicBezTo>
                  <a:cubicBezTo>
                    <a:pt x="89" y="114"/>
                    <a:pt x="89" y="114"/>
                    <a:pt x="89" y="114"/>
                  </a:cubicBezTo>
                  <a:cubicBezTo>
                    <a:pt x="7" y="114"/>
                    <a:pt x="7" y="114"/>
                    <a:pt x="7" y="114"/>
                  </a:cubicBezTo>
                  <a:cubicBezTo>
                    <a:pt x="7" y="49"/>
                    <a:pt x="7" y="49"/>
                    <a:pt x="7" y="49"/>
                  </a:cubicBezTo>
                  <a:cubicBezTo>
                    <a:pt x="19" y="49"/>
                    <a:pt x="32" y="49"/>
                    <a:pt x="45" y="49"/>
                  </a:cubicBezTo>
                  <a:cubicBezTo>
                    <a:pt x="46" y="49"/>
                    <a:pt x="47" y="48"/>
                    <a:pt x="47" y="46"/>
                  </a:cubicBezTo>
                  <a:cubicBezTo>
                    <a:pt x="47" y="33"/>
                    <a:pt x="47" y="20"/>
                    <a:pt x="47" y="7"/>
                  </a:cubicBezTo>
                  <a:cubicBezTo>
                    <a:pt x="89" y="7"/>
                    <a:pt x="89" y="7"/>
                    <a:pt x="89" y="7"/>
                  </a:cubicBezTo>
                  <a:cubicBezTo>
                    <a:pt x="89" y="44"/>
                    <a:pt x="89" y="44"/>
                    <a:pt x="89" y="44"/>
                  </a:cubicBezTo>
                  <a:cubicBezTo>
                    <a:pt x="96" y="38"/>
                    <a:pt x="96" y="38"/>
                    <a:pt x="96" y="38"/>
                  </a:cubicBezTo>
                  <a:cubicBezTo>
                    <a:pt x="96" y="4"/>
                    <a:pt x="96" y="4"/>
                    <a:pt x="96" y="4"/>
                  </a:cubicBezTo>
                  <a:cubicBezTo>
                    <a:pt x="96" y="0"/>
                    <a:pt x="96" y="0"/>
                    <a:pt x="96" y="0"/>
                  </a:cubicBezTo>
                  <a:cubicBezTo>
                    <a:pt x="92" y="0"/>
                    <a:pt x="92" y="0"/>
                    <a:pt x="92" y="0"/>
                  </a:cubicBezTo>
                  <a:cubicBezTo>
                    <a:pt x="42" y="0"/>
                    <a:pt x="42" y="0"/>
                    <a:pt x="42" y="0"/>
                  </a:cubicBezTo>
                  <a:cubicBezTo>
                    <a:pt x="0" y="43"/>
                    <a:pt x="0" y="43"/>
                    <a:pt x="0" y="43"/>
                  </a:cubicBezTo>
                  <a:cubicBezTo>
                    <a:pt x="0" y="117"/>
                    <a:pt x="0" y="117"/>
                    <a:pt x="0" y="117"/>
                  </a:cubicBezTo>
                  <a:cubicBezTo>
                    <a:pt x="0" y="120"/>
                    <a:pt x="0" y="120"/>
                    <a:pt x="0" y="120"/>
                  </a:cubicBezTo>
                  <a:cubicBezTo>
                    <a:pt x="3" y="120"/>
                    <a:pt x="3" y="120"/>
                    <a:pt x="3" y="120"/>
                  </a:cubicBezTo>
                  <a:close/>
                </a:path>
              </a:pathLst>
            </a:custGeom>
            <a:solidFill>
              <a:schemeClr val="bg1"/>
            </a:solidFill>
            <a:ln>
              <a:noFill/>
            </a:ln>
          </p:spPr>
          <p:txBody>
            <a:bodyPr vert="horz" wrap="square" lIns="121920" tIns="60960" rIns="121920" bIns="60960" numCol="1" anchor="t" anchorCtr="0" compatLnSpc="1"/>
            <a:lstStyle/>
            <a:p>
              <a:pPr defTabSz="1219200">
                <a:defRPr/>
              </a:pPr>
              <a:endParaRPr lang="zh-CN" altLang="en-US" sz="2400" dirty="0">
                <a:solidFill>
                  <a:srgbClr val="25282B"/>
                </a:solidFill>
                <a:cs typeface="+mn-ea"/>
                <a:sym typeface="+mn-lt"/>
              </a:endParaRPr>
            </a:p>
          </p:txBody>
        </p:sp>
      </p:grpSp>
      <p:grpSp>
        <p:nvGrpSpPr>
          <p:cNvPr id="4" name="组合 3"/>
          <p:cNvGrpSpPr/>
          <p:nvPr/>
        </p:nvGrpSpPr>
        <p:grpSpPr>
          <a:xfrm>
            <a:off x="18028920" y="3180080"/>
            <a:ext cx="5022850" cy="8765540"/>
            <a:chOff x="28392" y="5008"/>
            <a:chExt cx="7910" cy="13804"/>
          </a:xfrm>
        </p:grpSpPr>
        <p:grpSp>
          <p:nvGrpSpPr>
            <p:cNvPr id="140" name="组合 139"/>
            <p:cNvGrpSpPr/>
            <p:nvPr/>
          </p:nvGrpSpPr>
          <p:grpSpPr>
            <a:xfrm>
              <a:off x="28392" y="5008"/>
              <a:ext cx="7911" cy="13804"/>
              <a:chOff x="1029737" y="1653332"/>
              <a:chExt cx="2452505" cy="3552182"/>
            </a:xfrm>
          </p:grpSpPr>
          <p:sp>
            <p:nvSpPr>
              <p:cNvPr id="141" name="Rectangle 8"/>
              <p:cNvSpPr/>
              <p:nvPr/>
            </p:nvSpPr>
            <p:spPr>
              <a:xfrm>
                <a:off x="1029737" y="1860295"/>
                <a:ext cx="2452505" cy="3345219"/>
              </a:xfrm>
              <a:prstGeom prst="rect">
                <a:avLst/>
              </a:prstGeom>
              <a:noFill/>
              <a:ln w="12700" cap="flat" cmpd="sng" algn="ctr">
                <a:solidFill>
                  <a:sysClr val="window" lastClr="FFFFFF">
                    <a:lumMod val="75000"/>
                  </a:sysClr>
                </a:solidFill>
                <a:prstDash val="solid"/>
                <a:miter lim="800000"/>
              </a:ln>
              <a:effectLst/>
            </p:spPr>
            <p:txBody>
              <a:bodyPr rtlCol="0" anchor="ctr"/>
              <a:lstStyle/>
              <a:p>
                <a:pPr algn="ctr" defTabSz="914400">
                  <a:defRPr/>
                </a:pPr>
                <a:endParaRPr lang="en-US" sz="3190" kern="0" dirty="0">
                  <a:solidFill>
                    <a:prstClr val="white"/>
                  </a:solidFill>
                  <a:cs typeface="+mn-ea"/>
                  <a:sym typeface="+mn-lt"/>
                </a:endParaRPr>
              </a:p>
            </p:txBody>
          </p:sp>
          <p:sp>
            <p:nvSpPr>
              <p:cNvPr id="142" name="Trapezoid 10@|1FFC:3506772|FBC:16777215|LFC:16777215|LBC:16777215"/>
              <p:cNvSpPr/>
              <p:nvPr/>
            </p:nvSpPr>
            <p:spPr>
              <a:xfrm>
                <a:off x="1477703" y="1653332"/>
                <a:ext cx="1572381" cy="207927"/>
              </a:xfrm>
              <a:prstGeom prst="trapezoid">
                <a:avLst>
                  <a:gd name="adj" fmla="val 67927"/>
                </a:avLst>
              </a:prstGeom>
              <a:solidFill>
                <a:srgbClr val="132649"/>
              </a:solidFill>
              <a:ln w="12700" cap="flat" cmpd="sng" algn="ctr">
                <a:noFill/>
                <a:prstDash val="solid"/>
                <a:miter lim="800000"/>
              </a:ln>
              <a:effectLst/>
            </p:spPr>
            <p:txBody>
              <a:bodyPr rtlCol="0" anchor="ctr"/>
              <a:lstStyle/>
              <a:p>
                <a:pPr algn="ctr" defTabSz="914400">
                  <a:defRPr/>
                </a:pPr>
                <a:endParaRPr lang="en-US" sz="3190" kern="0" dirty="0">
                  <a:solidFill>
                    <a:prstClr val="white"/>
                  </a:solidFill>
                  <a:cs typeface="+mn-ea"/>
                  <a:sym typeface="+mn-lt"/>
                </a:endParaRPr>
              </a:p>
            </p:txBody>
          </p:sp>
          <p:sp>
            <p:nvSpPr>
              <p:cNvPr id="146" name="Pentagon 9@|1FFC:4308095|FBC:16777215|LFC:16777215|LBC:16777215"/>
              <p:cNvSpPr/>
              <p:nvPr/>
            </p:nvSpPr>
            <p:spPr>
              <a:xfrm rot="5400000">
                <a:off x="1759151" y="1541930"/>
                <a:ext cx="993057" cy="1216487"/>
              </a:xfrm>
              <a:prstGeom prst="homePlate">
                <a:avLst>
                  <a:gd name="adj" fmla="val 31720"/>
                </a:avLst>
              </a:prstGeom>
              <a:gradFill>
                <a:gsLst>
                  <a:gs pos="0">
                    <a:srgbClr val="193161"/>
                  </a:gs>
                  <a:gs pos="100000">
                    <a:srgbClr val="2B4A91"/>
                  </a:gs>
                </a:gsLst>
                <a:lin ang="5400000" scaled="0"/>
              </a:gradFill>
              <a:ln w="12700" cap="flat" cmpd="sng" algn="ctr">
                <a:noFill/>
                <a:prstDash val="solid"/>
                <a:miter lim="800000"/>
              </a:ln>
              <a:effectLst/>
            </p:spPr>
            <p:txBody>
              <a:bodyPr rtlCol="0" anchor="ctr"/>
              <a:lstStyle/>
              <a:p>
                <a:pPr algn="ctr" defTabSz="914400">
                  <a:defRPr/>
                </a:pPr>
                <a:endParaRPr lang="en-US" sz="3190" kern="0" dirty="0">
                  <a:solidFill>
                    <a:prstClr val="white"/>
                  </a:solidFill>
                  <a:cs typeface="+mn-ea"/>
                  <a:sym typeface="+mn-lt"/>
                </a:endParaRPr>
              </a:p>
            </p:txBody>
          </p:sp>
        </p:grpSp>
        <p:sp>
          <p:nvSpPr>
            <p:cNvPr id="161" name="Freeform 13"/>
            <p:cNvSpPr>
              <a:spLocks noEditPoints="1"/>
            </p:cNvSpPr>
            <p:nvPr/>
          </p:nvSpPr>
          <p:spPr bwMode="auto">
            <a:xfrm>
              <a:off x="31755" y="6181"/>
              <a:ext cx="1268" cy="1162"/>
            </a:xfrm>
            <a:custGeom>
              <a:avLst/>
              <a:gdLst>
                <a:gd name="T0" fmla="*/ 53 w 110"/>
                <a:gd name="T1" fmla="*/ 85 h 101"/>
                <a:gd name="T2" fmla="*/ 18 w 110"/>
                <a:gd name="T3" fmla="*/ 74 h 101"/>
                <a:gd name="T4" fmla="*/ 18 w 110"/>
                <a:gd name="T5" fmla="*/ 2 h 101"/>
                <a:gd name="T6" fmla="*/ 53 w 110"/>
                <a:gd name="T7" fmla="*/ 12 h 101"/>
                <a:gd name="T8" fmla="*/ 53 w 110"/>
                <a:gd name="T9" fmla="*/ 85 h 101"/>
                <a:gd name="T10" fmla="*/ 49 w 110"/>
                <a:gd name="T11" fmla="*/ 99 h 101"/>
                <a:gd name="T12" fmla="*/ 5 w 110"/>
                <a:gd name="T13" fmla="*/ 96 h 101"/>
                <a:gd name="T14" fmla="*/ 0 w 110"/>
                <a:gd name="T15" fmla="*/ 96 h 101"/>
                <a:gd name="T16" fmla="*/ 0 w 110"/>
                <a:gd name="T17" fmla="*/ 14 h 101"/>
                <a:gd name="T18" fmla="*/ 5 w 110"/>
                <a:gd name="T19" fmla="*/ 14 h 101"/>
                <a:gd name="T20" fmla="*/ 5 w 110"/>
                <a:gd name="T21" fmla="*/ 87 h 101"/>
                <a:gd name="T22" fmla="*/ 49 w 110"/>
                <a:gd name="T23" fmla="*/ 94 h 101"/>
                <a:gd name="T24" fmla="*/ 49 w 110"/>
                <a:gd name="T25" fmla="*/ 92 h 101"/>
                <a:gd name="T26" fmla="*/ 14 w 110"/>
                <a:gd name="T27" fmla="*/ 83 h 101"/>
                <a:gd name="T28" fmla="*/ 10 w 110"/>
                <a:gd name="T29" fmla="*/ 83 h 101"/>
                <a:gd name="T30" fmla="*/ 10 w 110"/>
                <a:gd name="T31" fmla="*/ 10 h 101"/>
                <a:gd name="T32" fmla="*/ 14 w 110"/>
                <a:gd name="T33" fmla="*/ 10 h 101"/>
                <a:gd name="T34" fmla="*/ 14 w 110"/>
                <a:gd name="T35" fmla="*/ 78 h 101"/>
                <a:gd name="T36" fmla="*/ 52 w 110"/>
                <a:gd name="T37" fmla="*/ 90 h 101"/>
                <a:gd name="T38" fmla="*/ 58 w 110"/>
                <a:gd name="T39" fmla="*/ 90 h 101"/>
                <a:gd name="T40" fmla="*/ 96 w 110"/>
                <a:gd name="T41" fmla="*/ 78 h 101"/>
                <a:gd name="T42" fmla="*/ 96 w 110"/>
                <a:gd name="T43" fmla="*/ 10 h 101"/>
                <a:gd name="T44" fmla="*/ 100 w 110"/>
                <a:gd name="T45" fmla="*/ 10 h 101"/>
                <a:gd name="T46" fmla="*/ 100 w 110"/>
                <a:gd name="T47" fmla="*/ 83 h 101"/>
                <a:gd name="T48" fmla="*/ 96 w 110"/>
                <a:gd name="T49" fmla="*/ 83 h 101"/>
                <a:gd name="T50" fmla="*/ 61 w 110"/>
                <a:gd name="T51" fmla="*/ 92 h 101"/>
                <a:gd name="T52" fmla="*/ 61 w 110"/>
                <a:gd name="T53" fmla="*/ 94 h 101"/>
                <a:gd name="T54" fmla="*/ 105 w 110"/>
                <a:gd name="T55" fmla="*/ 87 h 101"/>
                <a:gd name="T56" fmla="*/ 105 w 110"/>
                <a:gd name="T57" fmla="*/ 14 h 101"/>
                <a:gd name="T58" fmla="*/ 110 w 110"/>
                <a:gd name="T59" fmla="*/ 14 h 101"/>
                <a:gd name="T60" fmla="*/ 110 w 110"/>
                <a:gd name="T61" fmla="*/ 96 h 101"/>
                <a:gd name="T62" fmla="*/ 105 w 110"/>
                <a:gd name="T63" fmla="*/ 96 h 101"/>
                <a:gd name="T64" fmla="*/ 61 w 110"/>
                <a:gd name="T65" fmla="*/ 99 h 101"/>
                <a:gd name="T66" fmla="*/ 49 w 110"/>
                <a:gd name="T67" fmla="*/ 99 h 101"/>
                <a:gd name="T68" fmla="*/ 57 w 110"/>
                <a:gd name="T69" fmla="*/ 85 h 101"/>
                <a:gd name="T70" fmla="*/ 93 w 110"/>
                <a:gd name="T71" fmla="*/ 74 h 101"/>
                <a:gd name="T72" fmla="*/ 93 w 110"/>
                <a:gd name="T73" fmla="*/ 2 h 101"/>
                <a:gd name="T74" fmla="*/ 57 w 110"/>
                <a:gd name="T75" fmla="*/ 12 h 101"/>
                <a:gd name="T76" fmla="*/ 57 w 110"/>
                <a:gd name="T7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0" h="101">
                  <a:moveTo>
                    <a:pt x="53" y="85"/>
                  </a:moveTo>
                  <a:cubicBezTo>
                    <a:pt x="43" y="76"/>
                    <a:pt x="31" y="73"/>
                    <a:pt x="18" y="74"/>
                  </a:cubicBezTo>
                  <a:cubicBezTo>
                    <a:pt x="18" y="50"/>
                    <a:pt x="18" y="26"/>
                    <a:pt x="18" y="2"/>
                  </a:cubicBezTo>
                  <a:cubicBezTo>
                    <a:pt x="32" y="0"/>
                    <a:pt x="45" y="4"/>
                    <a:pt x="53" y="12"/>
                  </a:cubicBezTo>
                  <a:cubicBezTo>
                    <a:pt x="53" y="36"/>
                    <a:pt x="53" y="61"/>
                    <a:pt x="53" y="85"/>
                  </a:cubicBezTo>
                  <a:close/>
                  <a:moveTo>
                    <a:pt x="49" y="99"/>
                  </a:moveTo>
                  <a:cubicBezTo>
                    <a:pt x="40" y="95"/>
                    <a:pt x="22" y="93"/>
                    <a:pt x="5" y="96"/>
                  </a:cubicBezTo>
                  <a:cubicBezTo>
                    <a:pt x="0" y="96"/>
                    <a:pt x="0" y="96"/>
                    <a:pt x="0" y="96"/>
                  </a:cubicBezTo>
                  <a:cubicBezTo>
                    <a:pt x="0" y="14"/>
                    <a:pt x="0" y="14"/>
                    <a:pt x="0" y="14"/>
                  </a:cubicBezTo>
                  <a:cubicBezTo>
                    <a:pt x="5" y="14"/>
                    <a:pt x="5" y="14"/>
                    <a:pt x="5" y="14"/>
                  </a:cubicBezTo>
                  <a:cubicBezTo>
                    <a:pt x="5" y="87"/>
                    <a:pt x="5" y="87"/>
                    <a:pt x="5" y="87"/>
                  </a:cubicBezTo>
                  <a:cubicBezTo>
                    <a:pt x="21" y="86"/>
                    <a:pt x="37" y="86"/>
                    <a:pt x="49" y="94"/>
                  </a:cubicBezTo>
                  <a:cubicBezTo>
                    <a:pt x="49" y="94"/>
                    <a:pt x="49" y="93"/>
                    <a:pt x="49" y="92"/>
                  </a:cubicBezTo>
                  <a:cubicBezTo>
                    <a:pt x="41" y="86"/>
                    <a:pt x="32" y="83"/>
                    <a:pt x="14" y="83"/>
                  </a:cubicBezTo>
                  <a:cubicBezTo>
                    <a:pt x="10" y="83"/>
                    <a:pt x="10" y="83"/>
                    <a:pt x="10" y="83"/>
                  </a:cubicBezTo>
                  <a:cubicBezTo>
                    <a:pt x="10" y="10"/>
                    <a:pt x="10" y="10"/>
                    <a:pt x="10" y="10"/>
                  </a:cubicBezTo>
                  <a:cubicBezTo>
                    <a:pt x="14" y="10"/>
                    <a:pt x="14" y="10"/>
                    <a:pt x="14" y="10"/>
                  </a:cubicBezTo>
                  <a:cubicBezTo>
                    <a:pt x="14" y="78"/>
                    <a:pt x="14" y="78"/>
                    <a:pt x="14" y="78"/>
                  </a:cubicBezTo>
                  <a:cubicBezTo>
                    <a:pt x="30" y="76"/>
                    <a:pt x="45" y="81"/>
                    <a:pt x="52" y="90"/>
                  </a:cubicBezTo>
                  <a:cubicBezTo>
                    <a:pt x="54" y="89"/>
                    <a:pt x="56" y="89"/>
                    <a:pt x="58" y="90"/>
                  </a:cubicBezTo>
                  <a:cubicBezTo>
                    <a:pt x="65" y="81"/>
                    <a:pt x="80" y="76"/>
                    <a:pt x="96" y="78"/>
                  </a:cubicBezTo>
                  <a:cubicBezTo>
                    <a:pt x="96" y="10"/>
                    <a:pt x="96" y="10"/>
                    <a:pt x="96" y="10"/>
                  </a:cubicBezTo>
                  <a:cubicBezTo>
                    <a:pt x="100" y="10"/>
                    <a:pt x="100" y="10"/>
                    <a:pt x="100" y="10"/>
                  </a:cubicBezTo>
                  <a:cubicBezTo>
                    <a:pt x="100" y="83"/>
                    <a:pt x="100" y="83"/>
                    <a:pt x="100" y="83"/>
                  </a:cubicBezTo>
                  <a:cubicBezTo>
                    <a:pt x="96" y="83"/>
                    <a:pt x="96" y="83"/>
                    <a:pt x="96" y="83"/>
                  </a:cubicBezTo>
                  <a:cubicBezTo>
                    <a:pt x="78" y="83"/>
                    <a:pt x="69" y="86"/>
                    <a:pt x="61" y="92"/>
                  </a:cubicBezTo>
                  <a:cubicBezTo>
                    <a:pt x="61" y="93"/>
                    <a:pt x="61" y="94"/>
                    <a:pt x="61" y="94"/>
                  </a:cubicBezTo>
                  <a:cubicBezTo>
                    <a:pt x="74" y="86"/>
                    <a:pt x="89" y="86"/>
                    <a:pt x="105" y="87"/>
                  </a:cubicBezTo>
                  <a:cubicBezTo>
                    <a:pt x="105" y="14"/>
                    <a:pt x="105" y="14"/>
                    <a:pt x="105" y="14"/>
                  </a:cubicBezTo>
                  <a:cubicBezTo>
                    <a:pt x="110" y="14"/>
                    <a:pt x="110" y="14"/>
                    <a:pt x="110" y="14"/>
                  </a:cubicBezTo>
                  <a:cubicBezTo>
                    <a:pt x="110" y="96"/>
                    <a:pt x="110" y="96"/>
                    <a:pt x="110" y="96"/>
                  </a:cubicBezTo>
                  <a:cubicBezTo>
                    <a:pt x="105" y="96"/>
                    <a:pt x="105" y="96"/>
                    <a:pt x="105" y="96"/>
                  </a:cubicBezTo>
                  <a:cubicBezTo>
                    <a:pt x="89" y="93"/>
                    <a:pt x="70" y="95"/>
                    <a:pt x="61" y="99"/>
                  </a:cubicBezTo>
                  <a:cubicBezTo>
                    <a:pt x="61" y="101"/>
                    <a:pt x="49" y="101"/>
                    <a:pt x="49" y="99"/>
                  </a:cubicBezTo>
                  <a:close/>
                  <a:moveTo>
                    <a:pt x="57" y="85"/>
                  </a:moveTo>
                  <a:cubicBezTo>
                    <a:pt x="67" y="76"/>
                    <a:pt x="79" y="73"/>
                    <a:pt x="93" y="74"/>
                  </a:cubicBezTo>
                  <a:cubicBezTo>
                    <a:pt x="93" y="50"/>
                    <a:pt x="93" y="26"/>
                    <a:pt x="93" y="2"/>
                  </a:cubicBezTo>
                  <a:cubicBezTo>
                    <a:pt x="78" y="0"/>
                    <a:pt x="66" y="4"/>
                    <a:pt x="57" y="12"/>
                  </a:cubicBezTo>
                  <a:cubicBezTo>
                    <a:pt x="57" y="36"/>
                    <a:pt x="57" y="61"/>
                    <a:pt x="57" y="85"/>
                  </a:cubicBezTo>
                  <a:close/>
                </a:path>
              </a:pathLst>
            </a:custGeom>
            <a:solidFill>
              <a:schemeClr val="bg1"/>
            </a:solidFill>
            <a:ln>
              <a:noFill/>
            </a:ln>
          </p:spPr>
          <p:txBody>
            <a:bodyPr vert="horz" wrap="square" lIns="121920" tIns="60960" rIns="121920" bIns="60960" numCol="1" anchor="t" anchorCtr="0" compatLnSpc="1"/>
            <a:lstStyle/>
            <a:p>
              <a:pPr defTabSz="1219200">
                <a:defRPr/>
              </a:pPr>
              <a:endParaRPr lang="zh-CN" altLang="en-US" sz="2400" dirty="0">
                <a:solidFill>
                  <a:srgbClr val="25282B"/>
                </a:solidFill>
                <a:cs typeface="+mn-ea"/>
                <a:sym typeface="+mn-lt"/>
              </a:endParaRPr>
            </a:p>
          </p:txBody>
        </p:sp>
      </p:grpSp>
      <p:grpSp>
        <p:nvGrpSpPr>
          <p:cNvPr id="4018" name="组合 4018"/>
          <p:cNvGrpSpPr/>
          <p:nvPr/>
        </p:nvGrpSpPr>
        <p:grpSpPr>
          <a:xfrm>
            <a:off x="787400" y="610366"/>
            <a:ext cx="11125835" cy="951734"/>
            <a:chOff x="787400" y="610366"/>
            <a:chExt cx="11125835" cy="951734"/>
          </a:xfrm>
        </p:grpSpPr>
        <p:pic>
          <p:nvPicPr>
            <p:cNvPr id="4019" name="image 4019"/>
            <p:cNvPicPr>
              <a:picLocks noChangeAspect="1"/>
            </p:cNvPicPr>
            <p:nvPr/>
          </p:nvPicPr>
          <p:blipFill>
            <a:blip r:embed="rId4"/>
            <a:srcRect/>
            <a:stretch>
              <a:fillRect/>
            </a:stretch>
          </p:blipFill>
          <p:spPr>
            <a:xfrm>
              <a:off x="787400" y="673100"/>
              <a:ext cx="800100" cy="800100"/>
            </a:xfrm>
            <a:prstGeom prst="rect">
              <a:avLst/>
            </a:prstGeom>
          </p:spPr>
        </p:pic>
        <p:pic>
          <p:nvPicPr>
            <p:cNvPr id="4020" name="image 4020"/>
            <p:cNvPicPr>
              <a:picLocks noChangeAspect="1"/>
            </p:cNvPicPr>
            <p:nvPr/>
          </p:nvPicPr>
          <p:blipFill>
            <a:blip r:embed="rId5"/>
            <a:srcRect/>
            <a:stretch>
              <a:fillRect/>
            </a:stretch>
          </p:blipFill>
          <p:spPr>
            <a:xfrm>
              <a:off x="1181100" y="1092200"/>
              <a:ext cx="469900" cy="469900"/>
            </a:xfrm>
            <a:prstGeom prst="rect">
              <a:avLst/>
            </a:prstGeom>
          </p:spPr>
        </p:pic>
        <p:sp>
          <p:nvSpPr>
            <p:cNvPr id="4021" name="Object 4021"/>
            <p:cNvSpPr txBox="1"/>
            <p:nvPr/>
          </p:nvSpPr>
          <p:spPr>
            <a:xfrm>
              <a:off x="1790303" y="610366"/>
              <a:ext cx="10122932" cy="889000"/>
            </a:xfrm>
            <a:prstGeom prst="rect">
              <a:avLst/>
            </a:prstGeom>
          </p:spPr>
          <p:txBody>
            <a:bodyPr vert="horz" rtlCol="0" anchor="t" anchorCtr="0">
              <a:noAutofit/>
            </a:bodyPr>
            <a:lstStyle/>
            <a:p>
              <a:pPr algn="l">
                <a:lnSpc>
                  <a:spcPct val="100000"/>
                </a:lnSpc>
              </a:pPr>
              <a:r>
                <a:rPr lang="zh-CN" altLang="en-US" sz="5800" b="0" i="0" dirty="0">
                  <a:solidFill>
                    <a:srgbClr val="262626"/>
                  </a:solidFill>
                  <a:cs typeface="+mn-ea"/>
                  <a:sym typeface="+mn-lt"/>
                </a:rPr>
                <a:t>项目完成情况</a:t>
              </a:r>
              <a:r>
                <a:rPr lang="en-US" altLang="zh-CN" sz="5800" b="0" i="0" dirty="0">
                  <a:solidFill>
                    <a:srgbClr val="262626"/>
                  </a:solidFill>
                  <a:cs typeface="+mn-ea"/>
                  <a:sym typeface="+mn-lt"/>
                </a:rPr>
                <a:t>—</a:t>
              </a:r>
              <a:r>
                <a:rPr lang="zh-CN" altLang="en-US" sz="5800" b="0" i="0" dirty="0">
                  <a:solidFill>
                    <a:srgbClr val="262626"/>
                  </a:solidFill>
                  <a:cs typeface="+mn-ea"/>
                  <a:sym typeface="+mn-lt"/>
                </a:rPr>
                <a:t>模块功能实现</a:t>
              </a:r>
            </a:p>
          </p:txBody>
        </p:sp>
      </p:grpSp>
      <p:grpSp>
        <p:nvGrpSpPr>
          <p:cNvPr id="42" name="组合 41"/>
          <p:cNvGrpSpPr/>
          <p:nvPr/>
        </p:nvGrpSpPr>
        <p:grpSpPr>
          <a:xfrm>
            <a:off x="17482820" y="522415"/>
            <a:ext cx="5740400" cy="1689100"/>
            <a:chOff x="6500" y="4740"/>
            <a:chExt cx="9040" cy="2660"/>
          </a:xfrm>
        </p:grpSpPr>
        <p:pic>
          <p:nvPicPr>
            <p:cNvPr id="47" name="image 403"/>
            <p:cNvPicPr>
              <a:picLocks noChangeAspect="1"/>
            </p:cNvPicPr>
            <p:nvPr/>
          </p:nvPicPr>
          <p:blipFill>
            <a:blip r:embed="rId6"/>
            <a:srcRect/>
            <a:stretch>
              <a:fillRect/>
            </a:stretch>
          </p:blipFill>
          <p:spPr>
            <a:xfrm>
              <a:off x="6500" y="4740"/>
              <a:ext cx="9040" cy="2660"/>
            </a:xfrm>
            <a:prstGeom prst="rect">
              <a:avLst/>
            </a:prstGeom>
          </p:spPr>
        </p:pic>
        <p:pic>
          <p:nvPicPr>
            <p:cNvPr id="48" name="image 404"/>
            <p:cNvPicPr>
              <a:picLocks noChangeAspect="1"/>
            </p:cNvPicPr>
            <p:nvPr/>
          </p:nvPicPr>
          <p:blipFill>
            <a:blip r:embed="rId7"/>
            <a:srcRect/>
            <a:stretch>
              <a:fillRect/>
            </a:stretch>
          </p:blipFill>
          <p:spPr>
            <a:xfrm>
              <a:off x="6780" y="4780"/>
              <a:ext cx="8420" cy="2580"/>
            </a:xfrm>
            <a:prstGeom prst="rect">
              <a:avLst/>
            </a:prstGeom>
          </p:spPr>
        </p:pic>
      </p:grpSp>
      <p:sp>
        <p:nvSpPr>
          <p:cNvPr id="49" name="Object 405"/>
          <p:cNvSpPr txBox="1"/>
          <p:nvPr/>
        </p:nvSpPr>
        <p:spPr>
          <a:xfrm>
            <a:off x="18225912" y="1024065"/>
            <a:ext cx="4254216" cy="685800"/>
          </a:xfrm>
          <a:prstGeom prst="rect">
            <a:avLst/>
          </a:prstGeom>
        </p:spPr>
        <p:txBody>
          <a:bodyPr vert="horz" rtlCol="0" anchor="t" anchorCtr="0">
            <a:noAutofit/>
          </a:bodyPr>
          <a:lstStyle/>
          <a:p>
            <a:pPr algn="ctr">
              <a:lnSpc>
                <a:spcPct val="100000"/>
              </a:lnSpc>
            </a:pPr>
            <a:r>
              <a:rPr lang="zh-CN" altLang="en-US" sz="3600" dirty="0">
                <a:solidFill>
                  <a:srgbClr val="FFFFFF"/>
                </a:solidFill>
                <a:cs typeface="+mn-ea"/>
                <a:sym typeface="+mn-lt"/>
              </a:rPr>
              <a:t>用户管理模块</a:t>
            </a:r>
          </a:p>
        </p:txBody>
      </p:sp>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18"/>
                                        </p:tgtEl>
                                        <p:attrNameLst>
                                          <p:attrName>style.visibility</p:attrName>
                                        </p:attrNameLst>
                                      </p:cBhvr>
                                      <p:to>
                                        <p:strVal val="visible"/>
                                      </p:to>
                                    </p:set>
                                    <p:animEffect transition="in" filter="wipe(down)">
                                      <p:cBhvr>
                                        <p:cTn id="7" dur="500"/>
                                        <p:tgtEl>
                                          <p:spTgt spid="40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down)">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down)">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85"/>
                                        </p:tgtEl>
                                        <p:attrNameLst>
                                          <p:attrName>style.visibility</p:attrName>
                                        </p:attrNameLst>
                                      </p:cBhvr>
                                      <p:to>
                                        <p:strVal val="visible"/>
                                      </p:to>
                                    </p:set>
                                    <p:animEffect transition="in" filter="wipe(down)">
                                      <p:cBhvr>
                                        <p:cTn id="32" dur="500"/>
                                        <p:tgtEl>
                                          <p:spTgt spid="85"/>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randombar(horizontal)">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wipe(down)">
                                      <p:cBhvr>
                                        <p:cTn id="42" dur="500"/>
                                        <p:tgtEl>
                                          <p:spTgt spid="42"/>
                                        </p:tgtEl>
                                      </p:cBhvr>
                                    </p:animEffect>
                                  </p:childTnLst>
                                </p:cTn>
                              </p:par>
                            </p:childTnLst>
                          </p:cTn>
                        </p:par>
                      </p:childTnLst>
                    </p:cTn>
                  </p:par>
                  <p:par>
                    <p:cTn id="43" fill="hold">
                      <p:stCondLst>
                        <p:cond delay="indefinite"/>
                      </p:stCondLst>
                      <p:childTnLst>
                        <p:par>
                          <p:cTn id="44" fill="hold">
                            <p:stCondLst>
                              <p:cond delay="0"/>
                            </p:stCondLst>
                            <p:childTnLst>
                              <p:par>
                                <p:cTn id="45" presetID="41" presetClass="entr" presetSubtype="0" fill="hold" grpId="0" nodeType="clickEffect">
                                  <p:stCondLst>
                                    <p:cond delay="0"/>
                                  </p:stCondLst>
                                  <p:iterate type="lt">
                                    <p:tmPct val="10000"/>
                                  </p:iterate>
                                  <p:childTnLst>
                                    <p:set>
                                      <p:cBhvr>
                                        <p:cTn id="46" dur="1" fill="hold">
                                          <p:stCondLst>
                                            <p:cond delay="0"/>
                                          </p:stCondLst>
                                        </p:cTn>
                                        <p:tgtEl>
                                          <p:spTgt spid="49"/>
                                        </p:tgtEl>
                                        <p:attrNameLst>
                                          <p:attrName>style.visibility</p:attrName>
                                        </p:attrNameLst>
                                      </p:cBhvr>
                                      <p:to>
                                        <p:strVal val="visible"/>
                                      </p:to>
                                    </p:set>
                                    <p:anim calcmode="lin" valueType="num">
                                      <p:cBhvr>
                                        <p:cTn id="47" dur="500" fill="hold"/>
                                        <p:tgtEl>
                                          <p:spTgt spid="49"/>
                                        </p:tgtEl>
                                        <p:attrNameLst>
                                          <p:attrName>ppt_x</p:attrName>
                                        </p:attrNameLst>
                                      </p:cBhvr>
                                      <p:tavLst>
                                        <p:tav tm="0">
                                          <p:val>
                                            <p:strVal val="#ppt_x"/>
                                          </p:val>
                                        </p:tav>
                                        <p:tav tm="50000">
                                          <p:val>
                                            <p:strVal val="#ppt_x+.1"/>
                                          </p:val>
                                        </p:tav>
                                        <p:tav tm="100000">
                                          <p:val>
                                            <p:strVal val="#ppt_x"/>
                                          </p:val>
                                        </p:tav>
                                      </p:tavLst>
                                    </p:anim>
                                    <p:anim calcmode="lin" valueType="num">
                                      <p:cBhvr>
                                        <p:cTn id="48" dur="500" fill="hold"/>
                                        <p:tgtEl>
                                          <p:spTgt spid="49"/>
                                        </p:tgtEl>
                                        <p:attrNameLst>
                                          <p:attrName>ppt_y</p:attrName>
                                        </p:attrNameLst>
                                      </p:cBhvr>
                                      <p:tavLst>
                                        <p:tav tm="0">
                                          <p:val>
                                            <p:strVal val="#ppt_y"/>
                                          </p:val>
                                        </p:tav>
                                        <p:tav tm="100000">
                                          <p:val>
                                            <p:strVal val="#ppt_y"/>
                                          </p:val>
                                        </p:tav>
                                      </p:tavLst>
                                    </p:anim>
                                    <p:anim calcmode="lin" valueType="num">
                                      <p:cBhvr>
                                        <p:cTn id="49" dur="500" fill="hold"/>
                                        <p:tgtEl>
                                          <p:spTgt spid="49"/>
                                        </p:tgtEl>
                                        <p:attrNameLst>
                                          <p:attrName>ppt_h</p:attrName>
                                        </p:attrNameLst>
                                      </p:cBhvr>
                                      <p:tavLst>
                                        <p:tav tm="0">
                                          <p:val>
                                            <p:strVal val="#ppt_h/10"/>
                                          </p:val>
                                        </p:tav>
                                        <p:tav tm="50000">
                                          <p:val>
                                            <p:strVal val="#ppt_h+.01"/>
                                          </p:val>
                                        </p:tav>
                                        <p:tav tm="100000">
                                          <p:val>
                                            <p:strVal val="#ppt_h"/>
                                          </p:val>
                                        </p:tav>
                                      </p:tavLst>
                                    </p:anim>
                                    <p:anim calcmode="lin" valueType="num">
                                      <p:cBhvr>
                                        <p:cTn id="50" dur="500" fill="hold"/>
                                        <p:tgtEl>
                                          <p:spTgt spid="49"/>
                                        </p:tgtEl>
                                        <p:attrNameLst>
                                          <p:attrName>ppt_w</p:attrName>
                                        </p:attrNameLst>
                                      </p:cBhvr>
                                      <p:tavLst>
                                        <p:tav tm="0">
                                          <p:val>
                                            <p:strVal val="#ppt_w/10"/>
                                          </p:val>
                                        </p:tav>
                                        <p:tav tm="50000">
                                          <p:val>
                                            <p:strVal val="#ppt_w+.01"/>
                                          </p:val>
                                        </p:tav>
                                        <p:tav tm="100000">
                                          <p:val>
                                            <p:strVal val="#ppt_w"/>
                                          </p:val>
                                        </p:tav>
                                      </p:tavLst>
                                    </p:anim>
                                    <p:animEffect transition="in" filter="fade">
                                      <p:cBhvr>
                                        <p:cTn id="51" dur="500" tmFilter="0,0; .5, 1; 1, 1"/>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1"/>
          <p:cNvPicPr>
            <a:picLocks noChangeAspect="1"/>
          </p:cNvPicPr>
          <p:nvPr/>
        </p:nvPicPr>
        <p:blipFill>
          <a:blip r:embed="rId3"/>
          <a:stretch>
            <a:fillRect/>
          </a:stretch>
        </p:blipFill>
        <p:spPr>
          <a:xfrm>
            <a:off x="0" y="5715"/>
            <a:ext cx="24384635" cy="13790295"/>
          </a:xfrm>
          <a:prstGeom prst="rect">
            <a:avLst/>
          </a:prstGeom>
        </p:spPr>
      </p:pic>
      <p:grpSp>
        <p:nvGrpSpPr>
          <p:cNvPr id="36" name="组合 35"/>
          <p:cNvGrpSpPr/>
          <p:nvPr/>
        </p:nvGrpSpPr>
        <p:grpSpPr>
          <a:xfrm>
            <a:off x="1320165" y="3180080"/>
            <a:ext cx="5023485" cy="8765540"/>
            <a:chOff x="1029737" y="1653332"/>
            <a:chExt cx="2452505" cy="3552182"/>
          </a:xfrm>
        </p:grpSpPr>
        <p:sp>
          <p:nvSpPr>
            <p:cNvPr id="43" name="Rectangle 8"/>
            <p:cNvSpPr/>
            <p:nvPr/>
          </p:nvSpPr>
          <p:spPr>
            <a:xfrm>
              <a:off x="1029737" y="1860295"/>
              <a:ext cx="2452505" cy="3345219"/>
            </a:xfrm>
            <a:prstGeom prst="rect">
              <a:avLst/>
            </a:prstGeom>
            <a:noFill/>
            <a:ln w="12700" cap="flat" cmpd="sng" algn="ctr">
              <a:solidFill>
                <a:sysClr val="window" lastClr="FFFFFF">
                  <a:lumMod val="75000"/>
                </a:sysClr>
              </a:solidFill>
              <a:prstDash val="solid"/>
              <a:miter lim="800000"/>
            </a:ln>
            <a:effectLst/>
          </p:spPr>
          <p:txBody>
            <a:bodyPr rtlCol="0" anchor="ctr"/>
            <a:lstStyle/>
            <a:p>
              <a:pPr algn="ctr" defTabSz="914400">
                <a:defRPr/>
              </a:pPr>
              <a:endParaRPr lang="en-US" sz="3190" kern="0" dirty="0">
                <a:solidFill>
                  <a:prstClr val="white"/>
                </a:solidFill>
                <a:cs typeface="+mn-ea"/>
                <a:sym typeface="+mn-lt"/>
              </a:endParaRPr>
            </a:p>
          </p:txBody>
        </p:sp>
        <p:sp>
          <p:nvSpPr>
            <p:cNvPr id="44" name="Trapezoid 10@|1FFC:3506772|FBC:16777215|LFC:16777215|LBC:16777215"/>
            <p:cNvSpPr/>
            <p:nvPr/>
          </p:nvSpPr>
          <p:spPr>
            <a:xfrm>
              <a:off x="1477703" y="1653332"/>
              <a:ext cx="1572381" cy="207927"/>
            </a:xfrm>
            <a:prstGeom prst="trapezoid">
              <a:avLst>
                <a:gd name="adj" fmla="val 67927"/>
              </a:avLst>
            </a:prstGeom>
            <a:solidFill>
              <a:srgbClr val="AF314F"/>
            </a:solidFill>
            <a:ln w="12700" cap="flat" cmpd="sng" algn="ctr">
              <a:noFill/>
              <a:prstDash val="solid"/>
              <a:miter lim="800000"/>
            </a:ln>
            <a:effectLst/>
          </p:spPr>
          <p:txBody>
            <a:bodyPr rtlCol="0" anchor="ctr"/>
            <a:lstStyle/>
            <a:p>
              <a:pPr algn="ctr" defTabSz="914400">
                <a:defRPr/>
              </a:pPr>
              <a:endParaRPr lang="en-US" sz="3190" kern="0" dirty="0">
                <a:solidFill>
                  <a:prstClr val="white"/>
                </a:solidFill>
                <a:cs typeface="+mn-ea"/>
                <a:sym typeface="+mn-lt"/>
              </a:endParaRPr>
            </a:p>
          </p:txBody>
        </p:sp>
        <p:sp>
          <p:nvSpPr>
            <p:cNvPr id="45" name="Pentagon 9@|1FFC:4308095|FBC:16777215|LFC:16777215|LBC:16777215"/>
            <p:cNvSpPr/>
            <p:nvPr/>
          </p:nvSpPr>
          <p:spPr>
            <a:xfrm rot="5400000">
              <a:off x="1759151" y="1541930"/>
              <a:ext cx="993057" cy="1216487"/>
            </a:xfrm>
            <a:prstGeom prst="homePlate">
              <a:avLst>
                <a:gd name="adj" fmla="val 31720"/>
              </a:avLst>
            </a:prstGeom>
            <a:gradFill>
              <a:gsLst>
                <a:gs pos="0">
                  <a:srgbClr val="C43856"/>
                </a:gs>
                <a:gs pos="100000">
                  <a:srgbClr val="B22D49"/>
                </a:gs>
              </a:gsLst>
              <a:lin ang="5400000" scaled="0"/>
            </a:gradFill>
            <a:ln w="12700" cap="flat" cmpd="sng" algn="ctr">
              <a:noFill/>
              <a:prstDash val="solid"/>
              <a:miter lim="800000"/>
            </a:ln>
            <a:effectLst/>
          </p:spPr>
          <p:txBody>
            <a:bodyPr rtlCol="0" anchor="ctr"/>
            <a:lstStyle/>
            <a:p>
              <a:pPr algn="ctr" defTabSz="914400">
                <a:defRPr/>
              </a:pPr>
              <a:endParaRPr lang="en-US" sz="3190" kern="0" dirty="0">
                <a:solidFill>
                  <a:prstClr val="white"/>
                </a:solidFill>
                <a:cs typeface="+mn-ea"/>
                <a:sym typeface="+mn-lt"/>
              </a:endParaRPr>
            </a:p>
          </p:txBody>
        </p:sp>
        <p:sp>
          <p:nvSpPr>
            <p:cNvPr id="46" name="Freeform 106"/>
            <p:cNvSpPr>
              <a:spLocks noEditPoints="1"/>
            </p:cNvSpPr>
            <p:nvPr/>
          </p:nvSpPr>
          <p:spPr bwMode="auto">
            <a:xfrm>
              <a:off x="2023635" y="1957245"/>
              <a:ext cx="491059" cy="326044"/>
            </a:xfrm>
            <a:custGeom>
              <a:avLst/>
              <a:gdLst/>
              <a:ahLst/>
              <a:cxnLst>
                <a:cxn ang="0">
                  <a:pos x="41" y="0"/>
                </a:cxn>
                <a:cxn ang="0">
                  <a:pos x="34" y="0"/>
                </a:cxn>
                <a:cxn ang="0">
                  <a:pos x="18" y="7"/>
                </a:cxn>
                <a:cxn ang="0">
                  <a:pos x="7" y="18"/>
                </a:cxn>
                <a:cxn ang="0">
                  <a:pos x="0" y="33"/>
                </a:cxn>
                <a:cxn ang="0">
                  <a:pos x="0" y="214"/>
                </a:cxn>
                <a:cxn ang="0">
                  <a:pos x="0" y="221"/>
                </a:cxn>
                <a:cxn ang="0">
                  <a:pos x="7" y="237"/>
                </a:cxn>
                <a:cxn ang="0">
                  <a:pos x="18" y="248"/>
                </a:cxn>
                <a:cxn ang="0">
                  <a:pos x="34" y="256"/>
                </a:cxn>
                <a:cxn ang="0">
                  <a:pos x="299" y="256"/>
                </a:cxn>
                <a:cxn ang="0">
                  <a:pos x="308" y="256"/>
                </a:cxn>
                <a:cxn ang="0">
                  <a:pos x="322" y="248"/>
                </a:cxn>
                <a:cxn ang="0">
                  <a:pos x="335" y="237"/>
                </a:cxn>
                <a:cxn ang="0">
                  <a:pos x="340" y="221"/>
                </a:cxn>
                <a:cxn ang="0">
                  <a:pos x="342" y="42"/>
                </a:cxn>
                <a:cxn ang="0">
                  <a:pos x="340" y="33"/>
                </a:cxn>
                <a:cxn ang="0">
                  <a:pos x="335" y="18"/>
                </a:cxn>
                <a:cxn ang="0">
                  <a:pos x="322" y="7"/>
                </a:cxn>
                <a:cxn ang="0">
                  <a:pos x="308" y="0"/>
                </a:cxn>
                <a:cxn ang="0">
                  <a:pos x="299" y="0"/>
                </a:cxn>
                <a:cxn ang="0">
                  <a:pos x="319" y="36"/>
                </a:cxn>
                <a:cxn ang="0">
                  <a:pos x="320" y="42"/>
                </a:cxn>
                <a:cxn ang="0">
                  <a:pos x="320" y="214"/>
                </a:cxn>
                <a:cxn ang="0">
                  <a:pos x="228" y="114"/>
                </a:cxn>
                <a:cxn ang="0">
                  <a:pos x="299" y="20"/>
                </a:cxn>
                <a:cxn ang="0">
                  <a:pos x="170" y="134"/>
                </a:cxn>
                <a:cxn ang="0">
                  <a:pos x="38" y="22"/>
                </a:cxn>
                <a:cxn ang="0">
                  <a:pos x="299" y="20"/>
                </a:cxn>
                <a:cxn ang="0">
                  <a:pos x="21" y="218"/>
                </a:cxn>
                <a:cxn ang="0">
                  <a:pos x="21" y="42"/>
                </a:cxn>
                <a:cxn ang="0">
                  <a:pos x="21" y="36"/>
                </a:cxn>
                <a:cxn ang="0">
                  <a:pos x="21" y="218"/>
                </a:cxn>
                <a:cxn ang="0">
                  <a:pos x="41" y="234"/>
                </a:cxn>
                <a:cxn ang="0">
                  <a:pos x="128" y="127"/>
                </a:cxn>
                <a:cxn ang="0">
                  <a:pos x="163" y="158"/>
                </a:cxn>
                <a:cxn ang="0">
                  <a:pos x="170" y="160"/>
                </a:cxn>
                <a:cxn ang="0">
                  <a:pos x="174" y="160"/>
                </a:cxn>
                <a:cxn ang="0">
                  <a:pos x="212" y="127"/>
                </a:cxn>
                <a:cxn ang="0">
                  <a:pos x="306" y="234"/>
                </a:cxn>
                <a:cxn ang="0">
                  <a:pos x="41" y="234"/>
                </a:cxn>
              </a:cxnLst>
              <a:rect l="0" t="0" r="r" b="b"/>
              <a:pathLst>
                <a:path w="342" h="256">
                  <a:moveTo>
                    <a:pt x="299" y="0"/>
                  </a:moveTo>
                  <a:lnTo>
                    <a:pt x="41" y="0"/>
                  </a:lnTo>
                  <a:lnTo>
                    <a:pt x="41" y="0"/>
                  </a:lnTo>
                  <a:lnTo>
                    <a:pt x="34" y="0"/>
                  </a:lnTo>
                  <a:lnTo>
                    <a:pt x="25" y="2"/>
                  </a:lnTo>
                  <a:lnTo>
                    <a:pt x="18" y="7"/>
                  </a:lnTo>
                  <a:lnTo>
                    <a:pt x="12" y="11"/>
                  </a:lnTo>
                  <a:lnTo>
                    <a:pt x="7" y="18"/>
                  </a:lnTo>
                  <a:lnTo>
                    <a:pt x="3" y="25"/>
                  </a:lnTo>
                  <a:lnTo>
                    <a:pt x="0" y="33"/>
                  </a:lnTo>
                  <a:lnTo>
                    <a:pt x="0" y="42"/>
                  </a:lnTo>
                  <a:lnTo>
                    <a:pt x="0" y="214"/>
                  </a:lnTo>
                  <a:lnTo>
                    <a:pt x="0" y="214"/>
                  </a:lnTo>
                  <a:lnTo>
                    <a:pt x="0" y="221"/>
                  </a:lnTo>
                  <a:lnTo>
                    <a:pt x="3" y="230"/>
                  </a:lnTo>
                  <a:lnTo>
                    <a:pt x="7" y="237"/>
                  </a:lnTo>
                  <a:lnTo>
                    <a:pt x="12" y="243"/>
                  </a:lnTo>
                  <a:lnTo>
                    <a:pt x="18" y="248"/>
                  </a:lnTo>
                  <a:lnTo>
                    <a:pt x="25" y="252"/>
                  </a:lnTo>
                  <a:lnTo>
                    <a:pt x="34" y="256"/>
                  </a:lnTo>
                  <a:lnTo>
                    <a:pt x="41" y="256"/>
                  </a:lnTo>
                  <a:lnTo>
                    <a:pt x="299" y="256"/>
                  </a:lnTo>
                  <a:lnTo>
                    <a:pt x="299" y="256"/>
                  </a:lnTo>
                  <a:lnTo>
                    <a:pt x="308" y="256"/>
                  </a:lnTo>
                  <a:lnTo>
                    <a:pt x="315" y="252"/>
                  </a:lnTo>
                  <a:lnTo>
                    <a:pt x="322" y="248"/>
                  </a:lnTo>
                  <a:lnTo>
                    <a:pt x="330" y="243"/>
                  </a:lnTo>
                  <a:lnTo>
                    <a:pt x="335" y="237"/>
                  </a:lnTo>
                  <a:lnTo>
                    <a:pt x="339" y="230"/>
                  </a:lnTo>
                  <a:lnTo>
                    <a:pt x="340" y="221"/>
                  </a:lnTo>
                  <a:lnTo>
                    <a:pt x="342" y="214"/>
                  </a:lnTo>
                  <a:lnTo>
                    <a:pt x="342" y="42"/>
                  </a:lnTo>
                  <a:lnTo>
                    <a:pt x="342" y="42"/>
                  </a:lnTo>
                  <a:lnTo>
                    <a:pt x="340" y="33"/>
                  </a:lnTo>
                  <a:lnTo>
                    <a:pt x="339" y="25"/>
                  </a:lnTo>
                  <a:lnTo>
                    <a:pt x="335" y="18"/>
                  </a:lnTo>
                  <a:lnTo>
                    <a:pt x="330" y="11"/>
                  </a:lnTo>
                  <a:lnTo>
                    <a:pt x="322" y="7"/>
                  </a:lnTo>
                  <a:lnTo>
                    <a:pt x="315" y="2"/>
                  </a:lnTo>
                  <a:lnTo>
                    <a:pt x="308" y="0"/>
                  </a:lnTo>
                  <a:lnTo>
                    <a:pt x="299" y="0"/>
                  </a:lnTo>
                  <a:lnTo>
                    <a:pt x="299" y="0"/>
                  </a:lnTo>
                  <a:close/>
                  <a:moveTo>
                    <a:pt x="228" y="114"/>
                  </a:moveTo>
                  <a:lnTo>
                    <a:pt x="319" y="36"/>
                  </a:lnTo>
                  <a:lnTo>
                    <a:pt x="319" y="36"/>
                  </a:lnTo>
                  <a:lnTo>
                    <a:pt x="320" y="42"/>
                  </a:lnTo>
                  <a:lnTo>
                    <a:pt x="320" y="214"/>
                  </a:lnTo>
                  <a:lnTo>
                    <a:pt x="320" y="214"/>
                  </a:lnTo>
                  <a:lnTo>
                    <a:pt x="320" y="218"/>
                  </a:lnTo>
                  <a:lnTo>
                    <a:pt x="228" y="114"/>
                  </a:lnTo>
                  <a:close/>
                  <a:moveTo>
                    <a:pt x="299" y="20"/>
                  </a:moveTo>
                  <a:lnTo>
                    <a:pt x="299" y="20"/>
                  </a:lnTo>
                  <a:lnTo>
                    <a:pt x="302" y="22"/>
                  </a:lnTo>
                  <a:lnTo>
                    <a:pt x="170" y="134"/>
                  </a:lnTo>
                  <a:lnTo>
                    <a:pt x="38" y="22"/>
                  </a:lnTo>
                  <a:lnTo>
                    <a:pt x="38" y="22"/>
                  </a:lnTo>
                  <a:lnTo>
                    <a:pt x="41" y="20"/>
                  </a:lnTo>
                  <a:lnTo>
                    <a:pt x="299" y="20"/>
                  </a:lnTo>
                  <a:close/>
                  <a:moveTo>
                    <a:pt x="21" y="218"/>
                  </a:moveTo>
                  <a:lnTo>
                    <a:pt x="21" y="218"/>
                  </a:lnTo>
                  <a:lnTo>
                    <a:pt x="21" y="214"/>
                  </a:lnTo>
                  <a:lnTo>
                    <a:pt x="21" y="42"/>
                  </a:lnTo>
                  <a:lnTo>
                    <a:pt x="21" y="42"/>
                  </a:lnTo>
                  <a:lnTo>
                    <a:pt x="21" y="36"/>
                  </a:lnTo>
                  <a:lnTo>
                    <a:pt x="112" y="114"/>
                  </a:lnTo>
                  <a:lnTo>
                    <a:pt x="21" y="218"/>
                  </a:lnTo>
                  <a:close/>
                  <a:moveTo>
                    <a:pt x="41" y="234"/>
                  </a:moveTo>
                  <a:lnTo>
                    <a:pt x="41" y="234"/>
                  </a:lnTo>
                  <a:lnTo>
                    <a:pt x="36" y="234"/>
                  </a:lnTo>
                  <a:lnTo>
                    <a:pt x="128" y="127"/>
                  </a:lnTo>
                  <a:lnTo>
                    <a:pt x="163" y="158"/>
                  </a:lnTo>
                  <a:lnTo>
                    <a:pt x="163" y="158"/>
                  </a:lnTo>
                  <a:lnTo>
                    <a:pt x="166" y="160"/>
                  </a:lnTo>
                  <a:lnTo>
                    <a:pt x="170" y="160"/>
                  </a:lnTo>
                  <a:lnTo>
                    <a:pt x="170" y="160"/>
                  </a:lnTo>
                  <a:lnTo>
                    <a:pt x="174" y="160"/>
                  </a:lnTo>
                  <a:lnTo>
                    <a:pt x="177" y="158"/>
                  </a:lnTo>
                  <a:lnTo>
                    <a:pt x="212" y="127"/>
                  </a:lnTo>
                  <a:lnTo>
                    <a:pt x="306" y="234"/>
                  </a:lnTo>
                  <a:lnTo>
                    <a:pt x="306" y="234"/>
                  </a:lnTo>
                  <a:lnTo>
                    <a:pt x="299" y="234"/>
                  </a:lnTo>
                  <a:lnTo>
                    <a:pt x="41" y="234"/>
                  </a:lnTo>
                  <a:close/>
                </a:path>
              </a:pathLst>
            </a:custGeom>
            <a:solidFill>
              <a:schemeClr val="bg1"/>
            </a:solidFill>
            <a:ln w="9525">
              <a:noFill/>
              <a:round/>
            </a:ln>
          </p:spPr>
          <p:txBody>
            <a:bodyPr lIns="162560" tIns="81280" rIns="162560" bIns="81280"/>
            <a:lstStyle/>
            <a:p>
              <a:pPr defTabSz="1219200">
                <a:defRPr/>
              </a:pPr>
              <a:endParaRPr lang="en-US" sz="4265" dirty="0">
                <a:solidFill>
                  <a:prstClr val="black"/>
                </a:solidFill>
                <a:cs typeface="+mn-ea"/>
                <a:sym typeface="+mn-lt"/>
              </a:endParaRPr>
            </a:p>
          </p:txBody>
        </p:sp>
      </p:grpSp>
      <p:grpSp>
        <p:nvGrpSpPr>
          <p:cNvPr id="85" name="组合 84"/>
          <p:cNvGrpSpPr/>
          <p:nvPr/>
        </p:nvGrpSpPr>
        <p:grpSpPr>
          <a:xfrm>
            <a:off x="1813560" y="6375400"/>
            <a:ext cx="4165600" cy="5128260"/>
            <a:chOff x="3636" y="9924"/>
            <a:chExt cx="6560" cy="8076"/>
          </a:xfrm>
        </p:grpSpPr>
        <p:sp>
          <p:nvSpPr>
            <p:cNvPr id="1206" name="Object 1206"/>
            <p:cNvSpPr txBox="1"/>
            <p:nvPr/>
          </p:nvSpPr>
          <p:spPr>
            <a:xfrm>
              <a:off x="3636" y="11224"/>
              <a:ext cx="6560" cy="6776"/>
            </a:xfrm>
            <a:prstGeom prst="rect">
              <a:avLst/>
            </a:prstGeom>
          </p:spPr>
          <p:txBody>
            <a:bodyPr vert="horz" rtlCol="0" anchor="t" anchorCtr="0">
              <a:noAutofit/>
            </a:bodyPr>
            <a:lstStyle/>
            <a:p>
              <a:pPr algn="l">
                <a:lnSpc>
                  <a:spcPct val="129000"/>
                </a:lnSpc>
              </a:pPr>
              <a:endParaRPr lang="en-US" altLang="zh-CN" sz="3200" dirty="0">
                <a:solidFill>
                  <a:srgbClr val="262626"/>
                </a:solidFill>
                <a:cs typeface="+mn-ea"/>
                <a:sym typeface="+mn-lt"/>
              </a:endParaRPr>
            </a:p>
            <a:p>
              <a:pPr algn="l">
                <a:lnSpc>
                  <a:spcPct val="129000"/>
                </a:lnSpc>
              </a:pPr>
              <a:r>
                <a:rPr lang="zh-CN" altLang="en-US" sz="3200" dirty="0">
                  <a:solidFill>
                    <a:srgbClr val="262626"/>
                  </a:solidFill>
                  <a:cs typeface="+mn-ea"/>
                  <a:sym typeface="+mn-lt"/>
                </a:rPr>
                <a:t>使用图像分割技术对卫星图像中指定对象完成分割</a:t>
              </a:r>
              <a:endParaRPr lang="zh-CN" altLang="en-US" dirty="0">
                <a:cs typeface="+mn-ea"/>
                <a:sym typeface="+mn-lt"/>
              </a:endParaRPr>
            </a:p>
          </p:txBody>
        </p:sp>
        <p:sp>
          <p:nvSpPr>
            <p:cNvPr id="12011" name="Object 12011"/>
            <p:cNvSpPr txBox="1"/>
            <p:nvPr/>
          </p:nvSpPr>
          <p:spPr>
            <a:xfrm>
              <a:off x="4153" y="9924"/>
              <a:ext cx="5526" cy="1000"/>
            </a:xfrm>
            <a:prstGeom prst="rect">
              <a:avLst/>
            </a:prstGeom>
          </p:spPr>
          <p:txBody>
            <a:bodyPr vert="horz" rtlCol="0" anchor="t" anchorCtr="0">
              <a:noAutofit/>
            </a:bodyPr>
            <a:lstStyle/>
            <a:p>
              <a:pPr algn="ctr">
                <a:lnSpc>
                  <a:spcPct val="100000"/>
                </a:lnSpc>
              </a:pPr>
              <a:r>
                <a:rPr lang="zh-CN" altLang="en-US" sz="4400" dirty="0">
                  <a:solidFill>
                    <a:srgbClr val="262626"/>
                  </a:solidFill>
                  <a:cs typeface="+mn-ea"/>
                  <a:sym typeface="+mn-lt"/>
                </a:rPr>
                <a:t>目标提取</a:t>
              </a:r>
              <a:endParaRPr lang="zh-CN" altLang="en-US" sz="4200" dirty="0">
                <a:solidFill>
                  <a:srgbClr val="292929"/>
                </a:solidFill>
                <a:cs typeface="+mn-ea"/>
                <a:sym typeface="+mn-lt"/>
              </a:endParaRPr>
            </a:p>
          </p:txBody>
        </p:sp>
      </p:grpSp>
      <p:grpSp>
        <p:nvGrpSpPr>
          <p:cNvPr id="96" name="组合 95"/>
          <p:cNvGrpSpPr/>
          <p:nvPr/>
        </p:nvGrpSpPr>
        <p:grpSpPr>
          <a:xfrm>
            <a:off x="7383145" y="6375400"/>
            <a:ext cx="4165600" cy="5128260"/>
            <a:chOff x="3636" y="9924"/>
            <a:chExt cx="6560" cy="8076"/>
          </a:xfrm>
        </p:grpSpPr>
        <p:sp>
          <p:nvSpPr>
            <p:cNvPr id="97" name="Object 1206"/>
            <p:cNvSpPr txBox="1"/>
            <p:nvPr/>
          </p:nvSpPr>
          <p:spPr>
            <a:xfrm>
              <a:off x="3636" y="11224"/>
              <a:ext cx="6560" cy="6776"/>
            </a:xfrm>
            <a:prstGeom prst="rect">
              <a:avLst/>
            </a:prstGeom>
          </p:spPr>
          <p:txBody>
            <a:bodyPr vert="horz" rtlCol="0" anchor="t" anchorCtr="0">
              <a:noAutofit/>
            </a:bodyPr>
            <a:lstStyle/>
            <a:p>
              <a:pPr algn="l">
                <a:lnSpc>
                  <a:spcPct val="129000"/>
                </a:lnSpc>
              </a:pPr>
              <a:endParaRPr lang="en-US" altLang="zh-CN" sz="3200" dirty="0">
                <a:solidFill>
                  <a:srgbClr val="262626"/>
                </a:solidFill>
                <a:cs typeface="+mn-ea"/>
                <a:sym typeface="+mn-lt"/>
              </a:endParaRPr>
            </a:p>
            <a:p>
              <a:pPr algn="l">
                <a:lnSpc>
                  <a:spcPct val="129000"/>
                </a:lnSpc>
              </a:pPr>
              <a:r>
                <a:rPr lang="zh-CN" altLang="en-US" sz="3200" dirty="0">
                  <a:solidFill>
                    <a:srgbClr val="262626"/>
                  </a:solidFill>
                  <a:cs typeface="+mn-ea"/>
                  <a:sym typeface="+mn-lt"/>
                </a:rPr>
                <a:t>使用图像分割技术对同区域两个时期的卫星图像变化情况完成分析</a:t>
              </a:r>
              <a:endParaRPr lang="zh-CN" altLang="en-US" dirty="0">
                <a:cs typeface="+mn-ea"/>
                <a:sym typeface="+mn-lt"/>
              </a:endParaRPr>
            </a:p>
          </p:txBody>
        </p:sp>
        <p:sp>
          <p:nvSpPr>
            <p:cNvPr id="99" name="Object 12011"/>
            <p:cNvSpPr txBox="1"/>
            <p:nvPr/>
          </p:nvSpPr>
          <p:spPr>
            <a:xfrm>
              <a:off x="4153" y="9924"/>
              <a:ext cx="5526" cy="1000"/>
            </a:xfrm>
            <a:prstGeom prst="rect">
              <a:avLst/>
            </a:prstGeom>
          </p:spPr>
          <p:txBody>
            <a:bodyPr vert="horz" rtlCol="0" anchor="t" anchorCtr="0">
              <a:noAutofit/>
            </a:bodyPr>
            <a:lstStyle/>
            <a:p>
              <a:pPr algn="ctr">
                <a:lnSpc>
                  <a:spcPct val="100000"/>
                </a:lnSpc>
              </a:pPr>
              <a:r>
                <a:rPr lang="zh-CN" altLang="en-US" sz="4400" dirty="0">
                  <a:solidFill>
                    <a:srgbClr val="262626"/>
                  </a:solidFill>
                  <a:cs typeface="+mn-ea"/>
                  <a:sym typeface="+mn-lt"/>
                </a:rPr>
                <a:t>变化检测</a:t>
              </a:r>
              <a:endParaRPr lang="zh-CN" altLang="en-US" sz="4200" dirty="0">
                <a:solidFill>
                  <a:srgbClr val="292929"/>
                </a:solidFill>
                <a:cs typeface="+mn-ea"/>
                <a:sym typeface="+mn-lt"/>
              </a:endParaRPr>
            </a:p>
          </p:txBody>
        </p:sp>
      </p:grpSp>
      <p:grpSp>
        <p:nvGrpSpPr>
          <p:cNvPr id="3" name="组合 2"/>
          <p:cNvGrpSpPr/>
          <p:nvPr/>
        </p:nvGrpSpPr>
        <p:grpSpPr>
          <a:xfrm>
            <a:off x="6889750" y="3180080"/>
            <a:ext cx="5022850" cy="8765540"/>
            <a:chOff x="10850" y="5008"/>
            <a:chExt cx="7910" cy="13804"/>
          </a:xfrm>
        </p:grpSpPr>
        <p:grpSp>
          <p:nvGrpSpPr>
            <p:cNvPr id="90" name="组合 89"/>
            <p:cNvGrpSpPr/>
            <p:nvPr/>
          </p:nvGrpSpPr>
          <p:grpSpPr>
            <a:xfrm>
              <a:off x="10850" y="5008"/>
              <a:ext cx="7911" cy="13804"/>
              <a:chOff x="1029737" y="1653332"/>
              <a:chExt cx="2452505" cy="3552182"/>
            </a:xfrm>
          </p:grpSpPr>
          <p:sp>
            <p:nvSpPr>
              <p:cNvPr id="91" name="Rectangle 8"/>
              <p:cNvSpPr/>
              <p:nvPr/>
            </p:nvSpPr>
            <p:spPr>
              <a:xfrm>
                <a:off x="1029737" y="1860295"/>
                <a:ext cx="2452505" cy="3345219"/>
              </a:xfrm>
              <a:prstGeom prst="rect">
                <a:avLst/>
              </a:prstGeom>
              <a:noFill/>
              <a:ln w="12700" cap="flat" cmpd="sng" algn="ctr">
                <a:solidFill>
                  <a:sysClr val="window" lastClr="FFFFFF">
                    <a:lumMod val="75000"/>
                  </a:sysClr>
                </a:solidFill>
                <a:prstDash val="solid"/>
                <a:miter lim="800000"/>
              </a:ln>
              <a:effectLst/>
            </p:spPr>
            <p:txBody>
              <a:bodyPr rtlCol="0" anchor="ctr"/>
              <a:lstStyle/>
              <a:p>
                <a:pPr algn="ctr" defTabSz="914400">
                  <a:defRPr/>
                </a:pPr>
                <a:endParaRPr lang="en-US" sz="3190" kern="0" dirty="0">
                  <a:solidFill>
                    <a:prstClr val="white"/>
                  </a:solidFill>
                  <a:cs typeface="+mn-ea"/>
                  <a:sym typeface="+mn-lt"/>
                </a:endParaRPr>
              </a:p>
            </p:txBody>
          </p:sp>
          <p:sp>
            <p:nvSpPr>
              <p:cNvPr id="92" name="Trapezoid 10@|1FFC:3506772|FBC:16777215|LFC:16777215|LBC:16777215"/>
              <p:cNvSpPr/>
              <p:nvPr/>
            </p:nvSpPr>
            <p:spPr>
              <a:xfrm>
                <a:off x="1477703" y="1653332"/>
                <a:ext cx="1572381" cy="207927"/>
              </a:xfrm>
              <a:prstGeom prst="trapezoid">
                <a:avLst>
                  <a:gd name="adj" fmla="val 67927"/>
                </a:avLst>
              </a:prstGeom>
              <a:solidFill>
                <a:srgbClr val="132649"/>
              </a:solidFill>
              <a:ln w="12700" cap="flat" cmpd="sng" algn="ctr">
                <a:noFill/>
                <a:prstDash val="solid"/>
                <a:miter lim="800000"/>
              </a:ln>
              <a:effectLst/>
            </p:spPr>
            <p:txBody>
              <a:bodyPr rtlCol="0" anchor="ctr"/>
              <a:lstStyle/>
              <a:p>
                <a:pPr algn="ctr" defTabSz="914400">
                  <a:defRPr/>
                </a:pPr>
                <a:endParaRPr lang="en-US" sz="3190" kern="0" dirty="0">
                  <a:solidFill>
                    <a:prstClr val="white"/>
                  </a:solidFill>
                  <a:cs typeface="+mn-ea"/>
                  <a:sym typeface="+mn-lt"/>
                </a:endParaRPr>
              </a:p>
            </p:txBody>
          </p:sp>
          <p:sp>
            <p:nvSpPr>
              <p:cNvPr id="94" name="Pentagon 9@|1FFC:4308095|FBC:16777215|LFC:16777215|LBC:16777215"/>
              <p:cNvSpPr/>
              <p:nvPr/>
            </p:nvSpPr>
            <p:spPr>
              <a:xfrm rot="5400000">
                <a:off x="1759151" y="1541930"/>
                <a:ext cx="993057" cy="1216487"/>
              </a:xfrm>
              <a:prstGeom prst="homePlate">
                <a:avLst>
                  <a:gd name="adj" fmla="val 31720"/>
                </a:avLst>
              </a:prstGeom>
              <a:gradFill>
                <a:gsLst>
                  <a:gs pos="0">
                    <a:srgbClr val="193161"/>
                  </a:gs>
                  <a:gs pos="100000">
                    <a:srgbClr val="2B4A91"/>
                  </a:gs>
                </a:gsLst>
                <a:lin ang="5400000" scaled="0"/>
              </a:gradFill>
              <a:ln w="12700" cap="flat" cmpd="sng" algn="ctr">
                <a:noFill/>
                <a:prstDash val="solid"/>
                <a:miter lim="800000"/>
              </a:ln>
              <a:effectLst/>
            </p:spPr>
            <p:txBody>
              <a:bodyPr rtlCol="0" anchor="ctr"/>
              <a:lstStyle/>
              <a:p>
                <a:pPr algn="ctr" defTabSz="914400">
                  <a:defRPr/>
                </a:pPr>
                <a:endParaRPr lang="en-US" sz="3190" kern="0" dirty="0">
                  <a:solidFill>
                    <a:prstClr val="white"/>
                  </a:solidFill>
                  <a:cs typeface="+mn-ea"/>
                  <a:sym typeface="+mn-lt"/>
                </a:endParaRPr>
              </a:p>
            </p:txBody>
          </p:sp>
        </p:grpSp>
        <p:sp>
          <p:nvSpPr>
            <p:cNvPr id="127" name="Freeform 59"/>
            <p:cNvSpPr>
              <a:spLocks noEditPoints="1"/>
            </p:cNvSpPr>
            <p:nvPr/>
          </p:nvSpPr>
          <p:spPr bwMode="auto">
            <a:xfrm>
              <a:off x="14065" y="6083"/>
              <a:ext cx="1480" cy="1480"/>
            </a:xfrm>
            <a:custGeom>
              <a:avLst/>
              <a:gdLst/>
              <a:ahLst/>
              <a:cxnLst>
                <a:cxn ang="0">
                  <a:pos x="129" y="1"/>
                </a:cxn>
                <a:cxn ang="0">
                  <a:pos x="87" y="12"/>
                </a:cxn>
                <a:cxn ang="0">
                  <a:pos x="53" y="32"/>
                </a:cxn>
                <a:cxn ang="0">
                  <a:pos x="26" y="63"/>
                </a:cxn>
                <a:cxn ang="0">
                  <a:pos x="8" y="101"/>
                </a:cxn>
                <a:cxn ang="0">
                  <a:pos x="0" y="143"/>
                </a:cxn>
                <a:cxn ang="0">
                  <a:pos x="4" y="172"/>
                </a:cxn>
                <a:cxn ang="0">
                  <a:pos x="19" y="212"/>
                </a:cxn>
                <a:cxn ang="0">
                  <a:pos x="42" y="244"/>
                </a:cxn>
                <a:cxn ang="0">
                  <a:pos x="75" y="270"/>
                </a:cxn>
                <a:cxn ang="0">
                  <a:pos x="115" y="284"/>
                </a:cxn>
                <a:cxn ang="0">
                  <a:pos x="144" y="286"/>
                </a:cxn>
                <a:cxn ang="0">
                  <a:pos x="185" y="281"/>
                </a:cxn>
                <a:cxn ang="0">
                  <a:pos x="223" y="263"/>
                </a:cxn>
                <a:cxn ang="0">
                  <a:pos x="254" y="235"/>
                </a:cxn>
                <a:cxn ang="0">
                  <a:pos x="276" y="199"/>
                </a:cxn>
                <a:cxn ang="0">
                  <a:pos x="285" y="157"/>
                </a:cxn>
                <a:cxn ang="0">
                  <a:pos x="285" y="128"/>
                </a:cxn>
                <a:cxn ang="0">
                  <a:pos x="276" y="89"/>
                </a:cxn>
                <a:cxn ang="0">
                  <a:pos x="254" y="52"/>
                </a:cxn>
                <a:cxn ang="0">
                  <a:pos x="223" y="25"/>
                </a:cxn>
                <a:cxn ang="0">
                  <a:pos x="185" y="7"/>
                </a:cxn>
                <a:cxn ang="0">
                  <a:pos x="144" y="0"/>
                </a:cxn>
                <a:cxn ang="0">
                  <a:pos x="144" y="252"/>
                </a:cxn>
                <a:cxn ang="0">
                  <a:pos x="102" y="243"/>
                </a:cxn>
                <a:cxn ang="0">
                  <a:pos x="55" y="203"/>
                </a:cxn>
                <a:cxn ang="0">
                  <a:pos x="37" y="154"/>
                </a:cxn>
                <a:cxn ang="0">
                  <a:pos x="37" y="132"/>
                </a:cxn>
                <a:cxn ang="0">
                  <a:pos x="55" y="83"/>
                </a:cxn>
                <a:cxn ang="0">
                  <a:pos x="102" y="45"/>
                </a:cxn>
                <a:cxn ang="0">
                  <a:pos x="144" y="36"/>
                </a:cxn>
                <a:cxn ang="0">
                  <a:pos x="165" y="38"/>
                </a:cxn>
                <a:cxn ang="0">
                  <a:pos x="220" y="67"/>
                </a:cxn>
                <a:cxn ang="0">
                  <a:pos x="249" y="121"/>
                </a:cxn>
                <a:cxn ang="0">
                  <a:pos x="251" y="143"/>
                </a:cxn>
                <a:cxn ang="0">
                  <a:pos x="241" y="185"/>
                </a:cxn>
                <a:cxn ang="0">
                  <a:pos x="203" y="232"/>
                </a:cxn>
                <a:cxn ang="0">
                  <a:pos x="154" y="250"/>
                </a:cxn>
                <a:cxn ang="0">
                  <a:pos x="232" y="143"/>
                </a:cxn>
                <a:cxn ang="0">
                  <a:pos x="227" y="156"/>
                </a:cxn>
                <a:cxn ang="0">
                  <a:pos x="144" y="161"/>
                </a:cxn>
                <a:cxn ang="0">
                  <a:pos x="131" y="156"/>
                </a:cxn>
                <a:cxn ang="0">
                  <a:pos x="125" y="72"/>
                </a:cxn>
                <a:cxn ang="0">
                  <a:pos x="131" y="60"/>
                </a:cxn>
                <a:cxn ang="0">
                  <a:pos x="144" y="54"/>
                </a:cxn>
                <a:cxn ang="0">
                  <a:pos x="160" y="65"/>
                </a:cxn>
                <a:cxn ang="0">
                  <a:pos x="214" y="125"/>
                </a:cxn>
                <a:cxn ang="0">
                  <a:pos x="227" y="130"/>
                </a:cxn>
                <a:cxn ang="0">
                  <a:pos x="232" y="143"/>
                </a:cxn>
              </a:cxnLst>
              <a:rect l="0" t="0" r="r" b="b"/>
              <a:pathLst>
                <a:path w="287" h="286">
                  <a:moveTo>
                    <a:pt x="144" y="0"/>
                  </a:moveTo>
                  <a:lnTo>
                    <a:pt x="144" y="0"/>
                  </a:lnTo>
                  <a:lnTo>
                    <a:pt x="129" y="1"/>
                  </a:lnTo>
                  <a:lnTo>
                    <a:pt x="115" y="3"/>
                  </a:lnTo>
                  <a:lnTo>
                    <a:pt x="100" y="7"/>
                  </a:lnTo>
                  <a:lnTo>
                    <a:pt x="87" y="12"/>
                  </a:lnTo>
                  <a:lnTo>
                    <a:pt x="75" y="18"/>
                  </a:lnTo>
                  <a:lnTo>
                    <a:pt x="64" y="25"/>
                  </a:lnTo>
                  <a:lnTo>
                    <a:pt x="53" y="32"/>
                  </a:lnTo>
                  <a:lnTo>
                    <a:pt x="42" y="43"/>
                  </a:lnTo>
                  <a:lnTo>
                    <a:pt x="33" y="52"/>
                  </a:lnTo>
                  <a:lnTo>
                    <a:pt x="26" y="63"/>
                  </a:lnTo>
                  <a:lnTo>
                    <a:pt x="19" y="76"/>
                  </a:lnTo>
                  <a:lnTo>
                    <a:pt x="11" y="89"/>
                  </a:lnTo>
                  <a:lnTo>
                    <a:pt x="8" y="101"/>
                  </a:lnTo>
                  <a:lnTo>
                    <a:pt x="4" y="114"/>
                  </a:lnTo>
                  <a:lnTo>
                    <a:pt x="0" y="128"/>
                  </a:lnTo>
                  <a:lnTo>
                    <a:pt x="0" y="143"/>
                  </a:lnTo>
                  <a:lnTo>
                    <a:pt x="0" y="143"/>
                  </a:lnTo>
                  <a:lnTo>
                    <a:pt x="0" y="157"/>
                  </a:lnTo>
                  <a:lnTo>
                    <a:pt x="4" y="172"/>
                  </a:lnTo>
                  <a:lnTo>
                    <a:pt x="8" y="186"/>
                  </a:lnTo>
                  <a:lnTo>
                    <a:pt x="11" y="199"/>
                  </a:lnTo>
                  <a:lnTo>
                    <a:pt x="19" y="212"/>
                  </a:lnTo>
                  <a:lnTo>
                    <a:pt x="26" y="223"/>
                  </a:lnTo>
                  <a:lnTo>
                    <a:pt x="33" y="235"/>
                  </a:lnTo>
                  <a:lnTo>
                    <a:pt x="42" y="244"/>
                  </a:lnTo>
                  <a:lnTo>
                    <a:pt x="53" y="253"/>
                  </a:lnTo>
                  <a:lnTo>
                    <a:pt x="64" y="263"/>
                  </a:lnTo>
                  <a:lnTo>
                    <a:pt x="75" y="270"/>
                  </a:lnTo>
                  <a:lnTo>
                    <a:pt x="87" y="275"/>
                  </a:lnTo>
                  <a:lnTo>
                    <a:pt x="100" y="281"/>
                  </a:lnTo>
                  <a:lnTo>
                    <a:pt x="115" y="284"/>
                  </a:lnTo>
                  <a:lnTo>
                    <a:pt x="129" y="286"/>
                  </a:lnTo>
                  <a:lnTo>
                    <a:pt x="144" y="286"/>
                  </a:lnTo>
                  <a:lnTo>
                    <a:pt x="144" y="286"/>
                  </a:lnTo>
                  <a:lnTo>
                    <a:pt x="158" y="286"/>
                  </a:lnTo>
                  <a:lnTo>
                    <a:pt x="173" y="284"/>
                  </a:lnTo>
                  <a:lnTo>
                    <a:pt x="185" y="281"/>
                  </a:lnTo>
                  <a:lnTo>
                    <a:pt x="200" y="275"/>
                  </a:lnTo>
                  <a:lnTo>
                    <a:pt x="212" y="270"/>
                  </a:lnTo>
                  <a:lnTo>
                    <a:pt x="223" y="263"/>
                  </a:lnTo>
                  <a:lnTo>
                    <a:pt x="234" y="253"/>
                  </a:lnTo>
                  <a:lnTo>
                    <a:pt x="245" y="244"/>
                  </a:lnTo>
                  <a:lnTo>
                    <a:pt x="254" y="235"/>
                  </a:lnTo>
                  <a:lnTo>
                    <a:pt x="261" y="223"/>
                  </a:lnTo>
                  <a:lnTo>
                    <a:pt x="269" y="212"/>
                  </a:lnTo>
                  <a:lnTo>
                    <a:pt x="276" y="199"/>
                  </a:lnTo>
                  <a:lnTo>
                    <a:pt x="280" y="186"/>
                  </a:lnTo>
                  <a:lnTo>
                    <a:pt x="283" y="172"/>
                  </a:lnTo>
                  <a:lnTo>
                    <a:pt x="285" y="157"/>
                  </a:lnTo>
                  <a:lnTo>
                    <a:pt x="287" y="143"/>
                  </a:lnTo>
                  <a:lnTo>
                    <a:pt x="287" y="143"/>
                  </a:lnTo>
                  <a:lnTo>
                    <a:pt x="285" y="128"/>
                  </a:lnTo>
                  <a:lnTo>
                    <a:pt x="283" y="114"/>
                  </a:lnTo>
                  <a:lnTo>
                    <a:pt x="280" y="101"/>
                  </a:lnTo>
                  <a:lnTo>
                    <a:pt x="276" y="89"/>
                  </a:lnTo>
                  <a:lnTo>
                    <a:pt x="269" y="76"/>
                  </a:lnTo>
                  <a:lnTo>
                    <a:pt x="261" y="63"/>
                  </a:lnTo>
                  <a:lnTo>
                    <a:pt x="254" y="52"/>
                  </a:lnTo>
                  <a:lnTo>
                    <a:pt x="245" y="43"/>
                  </a:lnTo>
                  <a:lnTo>
                    <a:pt x="234" y="32"/>
                  </a:lnTo>
                  <a:lnTo>
                    <a:pt x="223" y="25"/>
                  </a:lnTo>
                  <a:lnTo>
                    <a:pt x="212" y="18"/>
                  </a:lnTo>
                  <a:lnTo>
                    <a:pt x="200" y="12"/>
                  </a:lnTo>
                  <a:lnTo>
                    <a:pt x="185" y="7"/>
                  </a:lnTo>
                  <a:lnTo>
                    <a:pt x="173" y="3"/>
                  </a:lnTo>
                  <a:lnTo>
                    <a:pt x="158" y="1"/>
                  </a:lnTo>
                  <a:lnTo>
                    <a:pt x="144" y="0"/>
                  </a:lnTo>
                  <a:lnTo>
                    <a:pt x="144" y="0"/>
                  </a:lnTo>
                  <a:close/>
                  <a:moveTo>
                    <a:pt x="144" y="252"/>
                  </a:moveTo>
                  <a:lnTo>
                    <a:pt x="144" y="252"/>
                  </a:lnTo>
                  <a:lnTo>
                    <a:pt x="133" y="250"/>
                  </a:lnTo>
                  <a:lnTo>
                    <a:pt x="122" y="248"/>
                  </a:lnTo>
                  <a:lnTo>
                    <a:pt x="102" y="243"/>
                  </a:lnTo>
                  <a:lnTo>
                    <a:pt x="84" y="232"/>
                  </a:lnTo>
                  <a:lnTo>
                    <a:pt x="67" y="219"/>
                  </a:lnTo>
                  <a:lnTo>
                    <a:pt x="55" y="203"/>
                  </a:lnTo>
                  <a:lnTo>
                    <a:pt x="44" y="185"/>
                  </a:lnTo>
                  <a:lnTo>
                    <a:pt x="38" y="165"/>
                  </a:lnTo>
                  <a:lnTo>
                    <a:pt x="37" y="154"/>
                  </a:lnTo>
                  <a:lnTo>
                    <a:pt x="37" y="143"/>
                  </a:lnTo>
                  <a:lnTo>
                    <a:pt x="37" y="143"/>
                  </a:lnTo>
                  <a:lnTo>
                    <a:pt x="37" y="132"/>
                  </a:lnTo>
                  <a:lnTo>
                    <a:pt x="38" y="121"/>
                  </a:lnTo>
                  <a:lnTo>
                    <a:pt x="44" y="101"/>
                  </a:lnTo>
                  <a:lnTo>
                    <a:pt x="55" y="83"/>
                  </a:lnTo>
                  <a:lnTo>
                    <a:pt x="67" y="67"/>
                  </a:lnTo>
                  <a:lnTo>
                    <a:pt x="84" y="54"/>
                  </a:lnTo>
                  <a:lnTo>
                    <a:pt x="102" y="45"/>
                  </a:lnTo>
                  <a:lnTo>
                    <a:pt x="122" y="38"/>
                  </a:lnTo>
                  <a:lnTo>
                    <a:pt x="133" y="36"/>
                  </a:lnTo>
                  <a:lnTo>
                    <a:pt x="144" y="36"/>
                  </a:lnTo>
                  <a:lnTo>
                    <a:pt x="144" y="36"/>
                  </a:lnTo>
                  <a:lnTo>
                    <a:pt x="154" y="36"/>
                  </a:lnTo>
                  <a:lnTo>
                    <a:pt x="165" y="38"/>
                  </a:lnTo>
                  <a:lnTo>
                    <a:pt x="185" y="45"/>
                  </a:lnTo>
                  <a:lnTo>
                    <a:pt x="203" y="54"/>
                  </a:lnTo>
                  <a:lnTo>
                    <a:pt x="220" y="67"/>
                  </a:lnTo>
                  <a:lnTo>
                    <a:pt x="232" y="83"/>
                  </a:lnTo>
                  <a:lnTo>
                    <a:pt x="241" y="101"/>
                  </a:lnTo>
                  <a:lnTo>
                    <a:pt x="249" y="121"/>
                  </a:lnTo>
                  <a:lnTo>
                    <a:pt x="251" y="132"/>
                  </a:lnTo>
                  <a:lnTo>
                    <a:pt x="251" y="143"/>
                  </a:lnTo>
                  <a:lnTo>
                    <a:pt x="251" y="143"/>
                  </a:lnTo>
                  <a:lnTo>
                    <a:pt x="251" y="154"/>
                  </a:lnTo>
                  <a:lnTo>
                    <a:pt x="249" y="165"/>
                  </a:lnTo>
                  <a:lnTo>
                    <a:pt x="241" y="185"/>
                  </a:lnTo>
                  <a:lnTo>
                    <a:pt x="232" y="203"/>
                  </a:lnTo>
                  <a:lnTo>
                    <a:pt x="220" y="219"/>
                  </a:lnTo>
                  <a:lnTo>
                    <a:pt x="203" y="232"/>
                  </a:lnTo>
                  <a:lnTo>
                    <a:pt x="185" y="243"/>
                  </a:lnTo>
                  <a:lnTo>
                    <a:pt x="165" y="248"/>
                  </a:lnTo>
                  <a:lnTo>
                    <a:pt x="154" y="250"/>
                  </a:lnTo>
                  <a:lnTo>
                    <a:pt x="144" y="252"/>
                  </a:lnTo>
                  <a:lnTo>
                    <a:pt x="144" y="252"/>
                  </a:lnTo>
                  <a:close/>
                  <a:moveTo>
                    <a:pt x="232" y="143"/>
                  </a:moveTo>
                  <a:lnTo>
                    <a:pt x="232" y="143"/>
                  </a:lnTo>
                  <a:lnTo>
                    <a:pt x="231" y="150"/>
                  </a:lnTo>
                  <a:lnTo>
                    <a:pt x="227" y="156"/>
                  </a:lnTo>
                  <a:lnTo>
                    <a:pt x="222" y="159"/>
                  </a:lnTo>
                  <a:lnTo>
                    <a:pt x="214" y="161"/>
                  </a:lnTo>
                  <a:lnTo>
                    <a:pt x="144" y="161"/>
                  </a:lnTo>
                  <a:lnTo>
                    <a:pt x="144" y="161"/>
                  </a:lnTo>
                  <a:lnTo>
                    <a:pt x="136" y="159"/>
                  </a:lnTo>
                  <a:lnTo>
                    <a:pt x="131" y="156"/>
                  </a:lnTo>
                  <a:lnTo>
                    <a:pt x="127" y="150"/>
                  </a:lnTo>
                  <a:lnTo>
                    <a:pt x="125" y="143"/>
                  </a:lnTo>
                  <a:lnTo>
                    <a:pt x="125" y="72"/>
                  </a:lnTo>
                  <a:lnTo>
                    <a:pt x="125" y="72"/>
                  </a:lnTo>
                  <a:lnTo>
                    <a:pt x="127" y="65"/>
                  </a:lnTo>
                  <a:lnTo>
                    <a:pt x="131" y="60"/>
                  </a:lnTo>
                  <a:lnTo>
                    <a:pt x="136" y="56"/>
                  </a:lnTo>
                  <a:lnTo>
                    <a:pt x="144" y="54"/>
                  </a:lnTo>
                  <a:lnTo>
                    <a:pt x="144" y="54"/>
                  </a:lnTo>
                  <a:lnTo>
                    <a:pt x="151" y="56"/>
                  </a:lnTo>
                  <a:lnTo>
                    <a:pt x="156" y="60"/>
                  </a:lnTo>
                  <a:lnTo>
                    <a:pt x="160" y="65"/>
                  </a:lnTo>
                  <a:lnTo>
                    <a:pt x="162" y="72"/>
                  </a:lnTo>
                  <a:lnTo>
                    <a:pt x="162" y="125"/>
                  </a:lnTo>
                  <a:lnTo>
                    <a:pt x="214" y="125"/>
                  </a:lnTo>
                  <a:lnTo>
                    <a:pt x="214" y="125"/>
                  </a:lnTo>
                  <a:lnTo>
                    <a:pt x="222" y="127"/>
                  </a:lnTo>
                  <a:lnTo>
                    <a:pt x="227" y="130"/>
                  </a:lnTo>
                  <a:lnTo>
                    <a:pt x="231" y="136"/>
                  </a:lnTo>
                  <a:lnTo>
                    <a:pt x="232" y="143"/>
                  </a:lnTo>
                  <a:lnTo>
                    <a:pt x="232" y="143"/>
                  </a:lnTo>
                  <a:close/>
                </a:path>
              </a:pathLst>
            </a:custGeom>
            <a:solidFill>
              <a:schemeClr val="bg1"/>
            </a:solidFill>
            <a:ln w="9525">
              <a:noFill/>
              <a:round/>
            </a:ln>
          </p:spPr>
          <p:txBody>
            <a:bodyPr lIns="162560" tIns="81280" rIns="162560" bIns="81280"/>
            <a:lstStyle/>
            <a:p>
              <a:pPr defTabSz="1219200">
                <a:defRPr/>
              </a:pPr>
              <a:endParaRPr lang="en-US" sz="4265" dirty="0">
                <a:solidFill>
                  <a:prstClr val="black"/>
                </a:solidFill>
                <a:cs typeface="+mn-ea"/>
                <a:sym typeface="+mn-lt"/>
              </a:endParaRPr>
            </a:p>
          </p:txBody>
        </p:sp>
      </p:grpSp>
      <p:grpSp>
        <p:nvGrpSpPr>
          <p:cNvPr id="135" name="组合 134"/>
          <p:cNvGrpSpPr/>
          <p:nvPr/>
        </p:nvGrpSpPr>
        <p:grpSpPr>
          <a:xfrm>
            <a:off x="12952730" y="6375400"/>
            <a:ext cx="4165600" cy="5128260"/>
            <a:chOff x="3636" y="9924"/>
            <a:chExt cx="6560" cy="8076"/>
          </a:xfrm>
        </p:grpSpPr>
        <p:sp>
          <p:nvSpPr>
            <p:cNvPr id="136" name="Object 1206"/>
            <p:cNvSpPr txBox="1"/>
            <p:nvPr/>
          </p:nvSpPr>
          <p:spPr>
            <a:xfrm>
              <a:off x="3636" y="11224"/>
              <a:ext cx="6560" cy="6776"/>
            </a:xfrm>
            <a:prstGeom prst="rect">
              <a:avLst/>
            </a:prstGeom>
          </p:spPr>
          <p:txBody>
            <a:bodyPr vert="horz" rtlCol="0" anchor="t" anchorCtr="0">
              <a:noAutofit/>
            </a:bodyPr>
            <a:lstStyle/>
            <a:p>
              <a:pPr algn="l">
                <a:lnSpc>
                  <a:spcPct val="129000"/>
                </a:lnSpc>
              </a:pPr>
              <a:endParaRPr lang="en-US" altLang="zh-CN" sz="3200" dirty="0">
                <a:solidFill>
                  <a:srgbClr val="262626"/>
                </a:solidFill>
                <a:cs typeface="+mn-ea"/>
                <a:sym typeface="+mn-lt"/>
              </a:endParaRPr>
            </a:p>
            <a:p>
              <a:pPr algn="l">
                <a:lnSpc>
                  <a:spcPct val="129000"/>
                </a:lnSpc>
              </a:pPr>
              <a:r>
                <a:rPr lang="zh-CN" altLang="en-US" sz="3200" dirty="0">
                  <a:solidFill>
                    <a:srgbClr val="262626"/>
                  </a:solidFill>
                  <a:cs typeface="+mn-ea"/>
                  <a:sym typeface="+mn-lt"/>
                </a:rPr>
                <a:t>使用目标检测技术对卫星图像中指定对象完成检测</a:t>
              </a:r>
              <a:endParaRPr lang="zh-CN" altLang="en-US" dirty="0">
                <a:cs typeface="+mn-ea"/>
                <a:sym typeface="+mn-lt"/>
              </a:endParaRPr>
            </a:p>
          </p:txBody>
        </p:sp>
        <p:sp>
          <p:nvSpPr>
            <p:cNvPr id="137" name="Object 12011"/>
            <p:cNvSpPr txBox="1"/>
            <p:nvPr/>
          </p:nvSpPr>
          <p:spPr>
            <a:xfrm>
              <a:off x="4153" y="9924"/>
              <a:ext cx="5526" cy="1000"/>
            </a:xfrm>
            <a:prstGeom prst="rect">
              <a:avLst/>
            </a:prstGeom>
          </p:spPr>
          <p:txBody>
            <a:bodyPr vert="horz" rtlCol="0" anchor="t" anchorCtr="0">
              <a:noAutofit/>
            </a:bodyPr>
            <a:lstStyle/>
            <a:p>
              <a:pPr algn="ctr">
                <a:lnSpc>
                  <a:spcPct val="100000"/>
                </a:lnSpc>
              </a:pPr>
              <a:r>
                <a:rPr lang="zh-CN" altLang="en-US" sz="4400" dirty="0">
                  <a:solidFill>
                    <a:srgbClr val="262626"/>
                  </a:solidFill>
                  <a:cs typeface="+mn-ea"/>
                  <a:sym typeface="+mn-lt"/>
                </a:rPr>
                <a:t>目标检测</a:t>
              </a:r>
              <a:endParaRPr lang="zh-CN" altLang="en-US" sz="4200" dirty="0">
                <a:solidFill>
                  <a:srgbClr val="292929"/>
                </a:solidFill>
                <a:cs typeface="+mn-ea"/>
                <a:sym typeface="+mn-lt"/>
              </a:endParaRPr>
            </a:p>
          </p:txBody>
        </p:sp>
      </p:grpSp>
      <p:grpSp>
        <p:nvGrpSpPr>
          <p:cNvPr id="147" name="组合 146"/>
          <p:cNvGrpSpPr/>
          <p:nvPr/>
        </p:nvGrpSpPr>
        <p:grpSpPr>
          <a:xfrm>
            <a:off x="18522315" y="6375400"/>
            <a:ext cx="4165600" cy="5128260"/>
            <a:chOff x="3636" y="9924"/>
            <a:chExt cx="6560" cy="8076"/>
          </a:xfrm>
        </p:grpSpPr>
        <p:sp>
          <p:nvSpPr>
            <p:cNvPr id="157" name="Object 1206"/>
            <p:cNvSpPr txBox="1"/>
            <p:nvPr/>
          </p:nvSpPr>
          <p:spPr>
            <a:xfrm>
              <a:off x="3636" y="11224"/>
              <a:ext cx="6560" cy="6776"/>
            </a:xfrm>
            <a:prstGeom prst="rect">
              <a:avLst/>
            </a:prstGeom>
          </p:spPr>
          <p:txBody>
            <a:bodyPr vert="horz" rtlCol="0" anchor="t" anchorCtr="0">
              <a:noAutofit/>
            </a:bodyPr>
            <a:lstStyle/>
            <a:p>
              <a:pPr algn="l">
                <a:lnSpc>
                  <a:spcPct val="129000"/>
                </a:lnSpc>
              </a:pPr>
              <a:endParaRPr lang="en-US" altLang="zh-CN" sz="3200" dirty="0">
                <a:solidFill>
                  <a:srgbClr val="262626"/>
                </a:solidFill>
                <a:cs typeface="+mn-ea"/>
                <a:sym typeface="+mn-lt"/>
              </a:endParaRPr>
            </a:p>
            <a:p>
              <a:pPr algn="l">
                <a:lnSpc>
                  <a:spcPct val="129000"/>
                </a:lnSpc>
              </a:pPr>
              <a:r>
                <a:rPr lang="zh-CN" altLang="en-US" sz="3200" dirty="0">
                  <a:solidFill>
                    <a:srgbClr val="262626"/>
                  </a:solidFill>
                  <a:cs typeface="+mn-ea"/>
                  <a:sym typeface="+mn-lt"/>
                </a:rPr>
                <a:t>使用图像分割技术对卫星图像每个像素完成分类</a:t>
              </a:r>
              <a:endParaRPr lang="zh-CN" altLang="en-US" dirty="0">
                <a:cs typeface="+mn-ea"/>
                <a:sym typeface="+mn-lt"/>
              </a:endParaRPr>
            </a:p>
          </p:txBody>
        </p:sp>
        <p:sp>
          <p:nvSpPr>
            <p:cNvPr id="158" name="Object 12011"/>
            <p:cNvSpPr txBox="1"/>
            <p:nvPr/>
          </p:nvSpPr>
          <p:spPr>
            <a:xfrm>
              <a:off x="4153" y="9924"/>
              <a:ext cx="5526" cy="1000"/>
            </a:xfrm>
            <a:prstGeom prst="rect">
              <a:avLst/>
            </a:prstGeom>
          </p:spPr>
          <p:txBody>
            <a:bodyPr vert="horz" rtlCol="0" anchor="t" anchorCtr="0">
              <a:noAutofit/>
            </a:bodyPr>
            <a:lstStyle/>
            <a:p>
              <a:pPr algn="ctr">
                <a:lnSpc>
                  <a:spcPct val="100000"/>
                </a:lnSpc>
              </a:pPr>
              <a:r>
                <a:rPr lang="zh-CN" altLang="en-US" sz="4400" dirty="0">
                  <a:solidFill>
                    <a:srgbClr val="262626"/>
                  </a:solidFill>
                  <a:cs typeface="+mn-ea"/>
                  <a:sym typeface="+mn-lt"/>
                </a:rPr>
                <a:t>地物分类</a:t>
              </a:r>
              <a:endParaRPr lang="zh-CN" altLang="en-US" sz="4200" dirty="0">
                <a:solidFill>
                  <a:srgbClr val="292929"/>
                </a:solidFill>
                <a:cs typeface="+mn-ea"/>
                <a:sym typeface="+mn-lt"/>
              </a:endParaRPr>
            </a:p>
          </p:txBody>
        </p:sp>
      </p:grpSp>
      <p:grpSp>
        <p:nvGrpSpPr>
          <p:cNvPr id="5" name="组合 4"/>
          <p:cNvGrpSpPr/>
          <p:nvPr/>
        </p:nvGrpSpPr>
        <p:grpSpPr>
          <a:xfrm>
            <a:off x="12459335" y="3180080"/>
            <a:ext cx="5022850" cy="8765540"/>
            <a:chOff x="19621" y="5008"/>
            <a:chExt cx="7910" cy="13804"/>
          </a:xfrm>
        </p:grpSpPr>
        <p:grpSp>
          <p:nvGrpSpPr>
            <p:cNvPr id="130" name="组合 129"/>
            <p:cNvGrpSpPr/>
            <p:nvPr/>
          </p:nvGrpSpPr>
          <p:grpSpPr>
            <a:xfrm>
              <a:off x="19621" y="5008"/>
              <a:ext cx="7911" cy="13804"/>
              <a:chOff x="1029737" y="1653332"/>
              <a:chExt cx="2452505" cy="3552182"/>
            </a:xfrm>
          </p:grpSpPr>
          <p:sp>
            <p:nvSpPr>
              <p:cNvPr id="131" name="Rectangle 8"/>
              <p:cNvSpPr/>
              <p:nvPr/>
            </p:nvSpPr>
            <p:spPr>
              <a:xfrm>
                <a:off x="1029737" y="1860295"/>
                <a:ext cx="2452505" cy="3345219"/>
              </a:xfrm>
              <a:prstGeom prst="rect">
                <a:avLst/>
              </a:prstGeom>
              <a:noFill/>
              <a:ln w="12700" cap="flat" cmpd="sng" algn="ctr">
                <a:solidFill>
                  <a:sysClr val="window" lastClr="FFFFFF">
                    <a:lumMod val="75000"/>
                  </a:sysClr>
                </a:solidFill>
                <a:prstDash val="solid"/>
                <a:miter lim="800000"/>
              </a:ln>
              <a:effectLst/>
            </p:spPr>
            <p:txBody>
              <a:bodyPr rtlCol="0" anchor="ctr"/>
              <a:lstStyle/>
              <a:p>
                <a:pPr algn="ctr" defTabSz="914400">
                  <a:defRPr/>
                </a:pPr>
                <a:endParaRPr lang="en-US" sz="3190" kern="0" dirty="0">
                  <a:solidFill>
                    <a:prstClr val="white"/>
                  </a:solidFill>
                  <a:cs typeface="+mn-ea"/>
                  <a:sym typeface="+mn-lt"/>
                </a:endParaRPr>
              </a:p>
            </p:txBody>
          </p:sp>
          <p:sp>
            <p:nvSpPr>
              <p:cNvPr id="132" name="Trapezoid 10@|1FFC:3506772|FBC:16777215|LFC:16777215|LBC:16777215"/>
              <p:cNvSpPr/>
              <p:nvPr/>
            </p:nvSpPr>
            <p:spPr>
              <a:xfrm>
                <a:off x="1477703" y="1653332"/>
                <a:ext cx="1572381" cy="207927"/>
              </a:xfrm>
              <a:prstGeom prst="trapezoid">
                <a:avLst>
                  <a:gd name="adj" fmla="val 67927"/>
                </a:avLst>
              </a:prstGeom>
              <a:solidFill>
                <a:srgbClr val="AF314F"/>
              </a:solidFill>
              <a:ln w="12700" cap="flat" cmpd="sng" algn="ctr">
                <a:noFill/>
                <a:prstDash val="solid"/>
                <a:miter lim="800000"/>
              </a:ln>
              <a:effectLst/>
            </p:spPr>
            <p:txBody>
              <a:bodyPr rtlCol="0" anchor="ctr"/>
              <a:lstStyle/>
              <a:p>
                <a:pPr algn="ctr" defTabSz="914400">
                  <a:defRPr/>
                </a:pPr>
                <a:endParaRPr lang="en-US" sz="3190" kern="0" dirty="0">
                  <a:solidFill>
                    <a:prstClr val="white"/>
                  </a:solidFill>
                  <a:cs typeface="+mn-ea"/>
                  <a:sym typeface="+mn-lt"/>
                </a:endParaRPr>
              </a:p>
            </p:txBody>
          </p:sp>
          <p:sp>
            <p:nvSpPr>
              <p:cNvPr id="133" name="Pentagon 9@|1FFC:4308095|FBC:16777215|LFC:16777215|LBC:16777215"/>
              <p:cNvSpPr/>
              <p:nvPr/>
            </p:nvSpPr>
            <p:spPr>
              <a:xfrm rot="5400000">
                <a:off x="1759151" y="1541930"/>
                <a:ext cx="993057" cy="1216487"/>
              </a:xfrm>
              <a:prstGeom prst="homePlate">
                <a:avLst>
                  <a:gd name="adj" fmla="val 31720"/>
                </a:avLst>
              </a:prstGeom>
              <a:gradFill>
                <a:gsLst>
                  <a:gs pos="0">
                    <a:srgbClr val="C43856"/>
                  </a:gs>
                  <a:gs pos="100000">
                    <a:srgbClr val="B22D49"/>
                  </a:gs>
                </a:gsLst>
                <a:lin ang="5400000" scaled="0"/>
              </a:gradFill>
              <a:ln w="12700" cap="flat" cmpd="sng" algn="ctr">
                <a:noFill/>
                <a:prstDash val="solid"/>
                <a:miter lim="800000"/>
              </a:ln>
              <a:effectLst/>
            </p:spPr>
            <p:txBody>
              <a:bodyPr rtlCol="0" anchor="ctr"/>
              <a:lstStyle/>
              <a:p>
                <a:pPr algn="ctr" defTabSz="914400">
                  <a:defRPr/>
                </a:pPr>
                <a:endParaRPr lang="en-US" sz="3190" kern="0" dirty="0">
                  <a:solidFill>
                    <a:prstClr val="white"/>
                  </a:solidFill>
                  <a:cs typeface="+mn-ea"/>
                  <a:sym typeface="+mn-lt"/>
                </a:endParaRPr>
              </a:p>
            </p:txBody>
          </p:sp>
        </p:grpSp>
        <p:sp>
          <p:nvSpPr>
            <p:cNvPr id="160" name="Freeform 53"/>
            <p:cNvSpPr>
              <a:spLocks noEditPoints="1"/>
            </p:cNvSpPr>
            <p:nvPr/>
          </p:nvSpPr>
          <p:spPr bwMode="auto">
            <a:xfrm>
              <a:off x="23021" y="6129"/>
              <a:ext cx="1315" cy="1237"/>
            </a:xfrm>
            <a:custGeom>
              <a:avLst/>
              <a:gdLst>
                <a:gd name="T0" fmla="*/ 38 w 128"/>
                <a:gd name="T1" fmla="*/ 99 h 120"/>
                <a:gd name="T2" fmla="*/ 55 w 128"/>
                <a:gd name="T3" fmla="*/ 99 h 120"/>
                <a:gd name="T4" fmla="*/ 55 w 128"/>
                <a:gd name="T5" fmla="*/ 103 h 120"/>
                <a:gd name="T6" fmla="*/ 38 w 128"/>
                <a:gd name="T7" fmla="*/ 103 h 120"/>
                <a:gd name="T8" fmla="*/ 38 w 128"/>
                <a:gd name="T9" fmla="*/ 99 h 120"/>
                <a:gd name="T10" fmla="*/ 88 w 128"/>
                <a:gd name="T11" fmla="*/ 98 h 120"/>
                <a:gd name="T12" fmla="*/ 60 w 128"/>
                <a:gd name="T13" fmla="*/ 103 h 120"/>
                <a:gd name="T14" fmla="*/ 65 w 128"/>
                <a:gd name="T15" fmla="*/ 76 h 120"/>
                <a:gd name="T16" fmla="*/ 105 w 128"/>
                <a:gd name="T17" fmla="*/ 35 h 120"/>
                <a:gd name="T18" fmla="*/ 128 w 128"/>
                <a:gd name="T19" fmla="*/ 57 h 120"/>
                <a:gd name="T20" fmla="*/ 88 w 128"/>
                <a:gd name="T21" fmla="*/ 98 h 120"/>
                <a:gd name="T22" fmla="*/ 83 w 128"/>
                <a:gd name="T23" fmla="*/ 87 h 120"/>
                <a:gd name="T24" fmla="*/ 117 w 128"/>
                <a:gd name="T25" fmla="*/ 52 h 120"/>
                <a:gd name="T26" fmla="*/ 114 w 128"/>
                <a:gd name="T27" fmla="*/ 49 h 120"/>
                <a:gd name="T28" fmla="*/ 80 w 128"/>
                <a:gd name="T29" fmla="*/ 84 h 120"/>
                <a:gd name="T30" fmla="*/ 83 w 128"/>
                <a:gd name="T31" fmla="*/ 87 h 120"/>
                <a:gd name="T32" fmla="*/ 85 w 128"/>
                <a:gd name="T33" fmla="*/ 95 h 120"/>
                <a:gd name="T34" fmla="*/ 73 w 128"/>
                <a:gd name="T35" fmla="*/ 97 h 120"/>
                <a:gd name="T36" fmla="*/ 66 w 128"/>
                <a:gd name="T37" fmla="*/ 90 h 120"/>
                <a:gd name="T38" fmla="*/ 68 w 128"/>
                <a:gd name="T39" fmla="*/ 78 h 120"/>
                <a:gd name="T40" fmla="*/ 85 w 128"/>
                <a:gd name="T41" fmla="*/ 95 h 120"/>
                <a:gd name="T42" fmla="*/ 74 w 128"/>
                <a:gd name="T43" fmla="*/ 78 h 120"/>
                <a:gd name="T44" fmla="*/ 108 w 128"/>
                <a:gd name="T45" fmla="*/ 43 h 120"/>
                <a:gd name="T46" fmla="*/ 106 w 128"/>
                <a:gd name="T47" fmla="*/ 40 h 120"/>
                <a:gd name="T48" fmla="*/ 71 w 128"/>
                <a:gd name="T49" fmla="*/ 76 h 120"/>
                <a:gd name="T50" fmla="*/ 74 w 128"/>
                <a:gd name="T51" fmla="*/ 78 h 120"/>
                <a:gd name="T52" fmla="*/ 3 w 128"/>
                <a:gd name="T53" fmla="*/ 120 h 120"/>
                <a:gd name="T54" fmla="*/ 92 w 128"/>
                <a:gd name="T55" fmla="*/ 120 h 120"/>
                <a:gd name="T56" fmla="*/ 96 w 128"/>
                <a:gd name="T57" fmla="*/ 120 h 120"/>
                <a:gd name="T58" fmla="*/ 96 w 128"/>
                <a:gd name="T59" fmla="*/ 117 h 120"/>
                <a:gd name="T60" fmla="*/ 96 w 128"/>
                <a:gd name="T61" fmla="*/ 96 h 120"/>
                <a:gd name="T62" fmla="*/ 89 w 128"/>
                <a:gd name="T63" fmla="*/ 103 h 120"/>
                <a:gd name="T64" fmla="*/ 89 w 128"/>
                <a:gd name="T65" fmla="*/ 114 h 120"/>
                <a:gd name="T66" fmla="*/ 7 w 128"/>
                <a:gd name="T67" fmla="*/ 114 h 120"/>
                <a:gd name="T68" fmla="*/ 7 w 128"/>
                <a:gd name="T69" fmla="*/ 49 h 120"/>
                <a:gd name="T70" fmla="*/ 45 w 128"/>
                <a:gd name="T71" fmla="*/ 49 h 120"/>
                <a:gd name="T72" fmla="*/ 47 w 128"/>
                <a:gd name="T73" fmla="*/ 46 h 120"/>
                <a:gd name="T74" fmla="*/ 47 w 128"/>
                <a:gd name="T75" fmla="*/ 7 h 120"/>
                <a:gd name="T76" fmla="*/ 89 w 128"/>
                <a:gd name="T77" fmla="*/ 7 h 120"/>
                <a:gd name="T78" fmla="*/ 89 w 128"/>
                <a:gd name="T79" fmla="*/ 44 h 120"/>
                <a:gd name="T80" fmla="*/ 96 w 128"/>
                <a:gd name="T81" fmla="*/ 38 h 120"/>
                <a:gd name="T82" fmla="*/ 96 w 128"/>
                <a:gd name="T83" fmla="*/ 4 h 120"/>
                <a:gd name="T84" fmla="*/ 96 w 128"/>
                <a:gd name="T85" fmla="*/ 0 h 120"/>
                <a:gd name="T86" fmla="*/ 92 w 128"/>
                <a:gd name="T87" fmla="*/ 0 h 120"/>
                <a:gd name="T88" fmla="*/ 42 w 128"/>
                <a:gd name="T89" fmla="*/ 0 h 120"/>
                <a:gd name="T90" fmla="*/ 0 w 128"/>
                <a:gd name="T91" fmla="*/ 43 h 120"/>
                <a:gd name="T92" fmla="*/ 0 w 128"/>
                <a:gd name="T93" fmla="*/ 117 h 120"/>
                <a:gd name="T94" fmla="*/ 0 w 128"/>
                <a:gd name="T95" fmla="*/ 120 h 120"/>
                <a:gd name="T96" fmla="*/ 3 w 128"/>
                <a:gd name="T9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 h="120">
                  <a:moveTo>
                    <a:pt x="38" y="99"/>
                  </a:moveTo>
                  <a:cubicBezTo>
                    <a:pt x="55" y="99"/>
                    <a:pt x="55" y="99"/>
                    <a:pt x="55" y="99"/>
                  </a:cubicBezTo>
                  <a:cubicBezTo>
                    <a:pt x="55" y="103"/>
                    <a:pt x="55" y="103"/>
                    <a:pt x="55" y="103"/>
                  </a:cubicBezTo>
                  <a:cubicBezTo>
                    <a:pt x="38" y="103"/>
                    <a:pt x="38" y="103"/>
                    <a:pt x="38" y="103"/>
                  </a:cubicBezTo>
                  <a:cubicBezTo>
                    <a:pt x="38" y="99"/>
                    <a:pt x="38" y="99"/>
                    <a:pt x="38" y="99"/>
                  </a:cubicBezTo>
                  <a:close/>
                  <a:moveTo>
                    <a:pt x="88" y="98"/>
                  </a:moveTo>
                  <a:cubicBezTo>
                    <a:pt x="60" y="103"/>
                    <a:pt x="60" y="103"/>
                    <a:pt x="60" y="103"/>
                  </a:cubicBezTo>
                  <a:cubicBezTo>
                    <a:pt x="65" y="76"/>
                    <a:pt x="65" y="76"/>
                    <a:pt x="65" y="76"/>
                  </a:cubicBezTo>
                  <a:cubicBezTo>
                    <a:pt x="105" y="35"/>
                    <a:pt x="105" y="35"/>
                    <a:pt x="105" y="35"/>
                  </a:cubicBezTo>
                  <a:cubicBezTo>
                    <a:pt x="128" y="57"/>
                    <a:pt x="128" y="57"/>
                    <a:pt x="128" y="57"/>
                  </a:cubicBezTo>
                  <a:cubicBezTo>
                    <a:pt x="88" y="98"/>
                    <a:pt x="88" y="98"/>
                    <a:pt x="88" y="98"/>
                  </a:cubicBezTo>
                  <a:close/>
                  <a:moveTo>
                    <a:pt x="83" y="87"/>
                  </a:moveTo>
                  <a:cubicBezTo>
                    <a:pt x="117" y="52"/>
                    <a:pt x="117" y="52"/>
                    <a:pt x="117" y="52"/>
                  </a:cubicBezTo>
                  <a:cubicBezTo>
                    <a:pt x="114" y="49"/>
                    <a:pt x="114" y="49"/>
                    <a:pt x="114" y="49"/>
                  </a:cubicBezTo>
                  <a:cubicBezTo>
                    <a:pt x="80" y="84"/>
                    <a:pt x="80" y="84"/>
                    <a:pt x="80" y="84"/>
                  </a:cubicBezTo>
                  <a:cubicBezTo>
                    <a:pt x="83" y="87"/>
                    <a:pt x="83" y="87"/>
                    <a:pt x="83" y="87"/>
                  </a:cubicBezTo>
                  <a:close/>
                  <a:moveTo>
                    <a:pt x="85" y="95"/>
                  </a:moveTo>
                  <a:cubicBezTo>
                    <a:pt x="73" y="97"/>
                    <a:pt x="73" y="97"/>
                    <a:pt x="73" y="97"/>
                  </a:cubicBezTo>
                  <a:cubicBezTo>
                    <a:pt x="66" y="90"/>
                    <a:pt x="66" y="90"/>
                    <a:pt x="66" y="90"/>
                  </a:cubicBezTo>
                  <a:cubicBezTo>
                    <a:pt x="68" y="78"/>
                    <a:pt x="68" y="78"/>
                    <a:pt x="68" y="78"/>
                  </a:cubicBezTo>
                  <a:cubicBezTo>
                    <a:pt x="85" y="95"/>
                    <a:pt x="85" y="95"/>
                    <a:pt x="85" y="95"/>
                  </a:cubicBezTo>
                  <a:close/>
                  <a:moveTo>
                    <a:pt x="74" y="78"/>
                  </a:moveTo>
                  <a:cubicBezTo>
                    <a:pt x="108" y="43"/>
                    <a:pt x="108" y="43"/>
                    <a:pt x="108" y="43"/>
                  </a:cubicBezTo>
                  <a:cubicBezTo>
                    <a:pt x="106" y="40"/>
                    <a:pt x="106" y="40"/>
                    <a:pt x="106" y="40"/>
                  </a:cubicBezTo>
                  <a:cubicBezTo>
                    <a:pt x="71" y="76"/>
                    <a:pt x="71" y="76"/>
                    <a:pt x="71" y="76"/>
                  </a:cubicBezTo>
                  <a:cubicBezTo>
                    <a:pt x="74" y="78"/>
                    <a:pt x="74" y="78"/>
                    <a:pt x="74" y="78"/>
                  </a:cubicBezTo>
                  <a:close/>
                  <a:moveTo>
                    <a:pt x="3" y="120"/>
                  </a:moveTo>
                  <a:cubicBezTo>
                    <a:pt x="92" y="120"/>
                    <a:pt x="92" y="120"/>
                    <a:pt x="92" y="120"/>
                  </a:cubicBezTo>
                  <a:cubicBezTo>
                    <a:pt x="96" y="120"/>
                    <a:pt x="96" y="120"/>
                    <a:pt x="96" y="120"/>
                  </a:cubicBezTo>
                  <a:cubicBezTo>
                    <a:pt x="96" y="117"/>
                    <a:pt x="96" y="117"/>
                    <a:pt x="96" y="117"/>
                  </a:cubicBezTo>
                  <a:cubicBezTo>
                    <a:pt x="96" y="96"/>
                    <a:pt x="96" y="96"/>
                    <a:pt x="96" y="96"/>
                  </a:cubicBezTo>
                  <a:cubicBezTo>
                    <a:pt x="89" y="103"/>
                    <a:pt x="89" y="103"/>
                    <a:pt x="89" y="103"/>
                  </a:cubicBezTo>
                  <a:cubicBezTo>
                    <a:pt x="89" y="114"/>
                    <a:pt x="89" y="114"/>
                    <a:pt x="89" y="114"/>
                  </a:cubicBezTo>
                  <a:cubicBezTo>
                    <a:pt x="7" y="114"/>
                    <a:pt x="7" y="114"/>
                    <a:pt x="7" y="114"/>
                  </a:cubicBezTo>
                  <a:cubicBezTo>
                    <a:pt x="7" y="49"/>
                    <a:pt x="7" y="49"/>
                    <a:pt x="7" y="49"/>
                  </a:cubicBezTo>
                  <a:cubicBezTo>
                    <a:pt x="19" y="49"/>
                    <a:pt x="32" y="49"/>
                    <a:pt x="45" y="49"/>
                  </a:cubicBezTo>
                  <a:cubicBezTo>
                    <a:pt x="46" y="49"/>
                    <a:pt x="47" y="48"/>
                    <a:pt x="47" y="46"/>
                  </a:cubicBezTo>
                  <a:cubicBezTo>
                    <a:pt x="47" y="33"/>
                    <a:pt x="47" y="20"/>
                    <a:pt x="47" y="7"/>
                  </a:cubicBezTo>
                  <a:cubicBezTo>
                    <a:pt x="89" y="7"/>
                    <a:pt x="89" y="7"/>
                    <a:pt x="89" y="7"/>
                  </a:cubicBezTo>
                  <a:cubicBezTo>
                    <a:pt x="89" y="44"/>
                    <a:pt x="89" y="44"/>
                    <a:pt x="89" y="44"/>
                  </a:cubicBezTo>
                  <a:cubicBezTo>
                    <a:pt x="96" y="38"/>
                    <a:pt x="96" y="38"/>
                    <a:pt x="96" y="38"/>
                  </a:cubicBezTo>
                  <a:cubicBezTo>
                    <a:pt x="96" y="4"/>
                    <a:pt x="96" y="4"/>
                    <a:pt x="96" y="4"/>
                  </a:cubicBezTo>
                  <a:cubicBezTo>
                    <a:pt x="96" y="0"/>
                    <a:pt x="96" y="0"/>
                    <a:pt x="96" y="0"/>
                  </a:cubicBezTo>
                  <a:cubicBezTo>
                    <a:pt x="92" y="0"/>
                    <a:pt x="92" y="0"/>
                    <a:pt x="92" y="0"/>
                  </a:cubicBezTo>
                  <a:cubicBezTo>
                    <a:pt x="42" y="0"/>
                    <a:pt x="42" y="0"/>
                    <a:pt x="42" y="0"/>
                  </a:cubicBezTo>
                  <a:cubicBezTo>
                    <a:pt x="0" y="43"/>
                    <a:pt x="0" y="43"/>
                    <a:pt x="0" y="43"/>
                  </a:cubicBezTo>
                  <a:cubicBezTo>
                    <a:pt x="0" y="117"/>
                    <a:pt x="0" y="117"/>
                    <a:pt x="0" y="117"/>
                  </a:cubicBezTo>
                  <a:cubicBezTo>
                    <a:pt x="0" y="120"/>
                    <a:pt x="0" y="120"/>
                    <a:pt x="0" y="120"/>
                  </a:cubicBezTo>
                  <a:cubicBezTo>
                    <a:pt x="3" y="120"/>
                    <a:pt x="3" y="120"/>
                    <a:pt x="3" y="120"/>
                  </a:cubicBezTo>
                  <a:close/>
                </a:path>
              </a:pathLst>
            </a:custGeom>
            <a:solidFill>
              <a:schemeClr val="bg1"/>
            </a:solidFill>
            <a:ln>
              <a:noFill/>
            </a:ln>
          </p:spPr>
          <p:txBody>
            <a:bodyPr vert="horz" wrap="square" lIns="121920" tIns="60960" rIns="121920" bIns="60960" numCol="1" anchor="t" anchorCtr="0" compatLnSpc="1"/>
            <a:lstStyle/>
            <a:p>
              <a:pPr defTabSz="1219200">
                <a:defRPr/>
              </a:pPr>
              <a:endParaRPr lang="zh-CN" altLang="en-US" sz="2400" dirty="0">
                <a:solidFill>
                  <a:srgbClr val="25282B"/>
                </a:solidFill>
                <a:cs typeface="+mn-ea"/>
                <a:sym typeface="+mn-lt"/>
              </a:endParaRPr>
            </a:p>
          </p:txBody>
        </p:sp>
      </p:grpSp>
      <p:grpSp>
        <p:nvGrpSpPr>
          <p:cNvPr id="4" name="组合 3"/>
          <p:cNvGrpSpPr/>
          <p:nvPr/>
        </p:nvGrpSpPr>
        <p:grpSpPr>
          <a:xfrm>
            <a:off x="18028920" y="3180080"/>
            <a:ext cx="5022850" cy="8765540"/>
            <a:chOff x="28392" y="5008"/>
            <a:chExt cx="7910" cy="13804"/>
          </a:xfrm>
        </p:grpSpPr>
        <p:grpSp>
          <p:nvGrpSpPr>
            <p:cNvPr id="140" name="组合 139"/>
            <p:cNvGrpSpPr/>
            <p:nvPr/>
          </p:nvGrpSpPr>
          <p:grpSpPr>
            <a:xfrm>
              <a:off x="28392" y="5008"/>
              <a:ext cx="7911" cy="13804"/>
              <a:chOff x="1029737" y="1653332"/>
              <a:chExt cx="2452505" cy="3552182"/>
            </a:xfrm>
          </p:grpSpPr>
          <p:sp>
            <p:nvSpPr>
              <p:cNvPr id="141" name="Rectangle 8"/>
              <p:cNvSpPr/>
              <p:nvPr/>
            </p:nvSpPr>
            <p:spPr>
              <a:xfrm>
                <a:off x="1029737" y="1860295"/>
                <a:ext cx="2452505" cy="3345219"/>
              </a:xfrm>
              <a:prstGeom prst="rect">
                <a:avLst/>
              </a:prstGeom>
              <a:noFill/>
              <a:ln w="12700" cap="flat" cmpd="sng" algn="ctr">
                <a:solidFill>
                  <a:sysClr val="window" lastClr="FFFFFF">
                    <a:lumMod val="75000"/>
                  </a:sysClr>
                </a:solidFill>
                <a:prstDash val="solid"/>
                <a:miter lim="800000"/>
              </a:ln>
              <a:effectLst/>
            </p:spPr>
            <p:txBody>
              <a:bodyPr rtlCol="0" anchor="ctr"/>
              <a:lstStyle/>
              <a:p>
                <a:pPr algn="ctr" defTabSz="914400">
                  <a:defRPr/>
                </a:pPr>
                <a:endParaRPr lang="en-US" sz="3190" kern="0" dirty="0">
                  <a:solidFill>
                    <a:prstClr val="white"/>
                  </a:solidFill>
                  <a:cs typeface="+mn-ea"/>
                  <a:sym typeface="+mn-lt"/>
                </a:endParaRPr>
              </a:p>
            </p:txBody>
          </p:sp>
          <p:sp>
            <p:nvSpPr>
              <p:cNvPr id="142" name="Trapezoid 10@|1FFC:3506772|FBC:16777215|LFC:16777215|LBC:16777215"/>
              <p:cNvSpPr/>
              <p:nvPr/>
            </p:nvSpPr>
            <p:spPr>
              <a:xfrm>
                <a:off x="1477703" y="1653332"/>
                <a:ext cx="1572381" cy="207927"/>
              </a:xfrm>
              <a:prstGeom prst="trapezoid">
                <a:avLst>
                  <a:gd name="adj" fmla="val 67927"/>
                </a:avLst>
              </a:prstGeom>
              <a:solidFill>
                <a:srgbClr val="132649"/>
              </a:solidFill>
              <a:ln w="12700" cap="flat" cmpd="sng" algn="ctr">
                <a:noFill/>
                <a:prstDash val="solid"/>
                <a:miter lim="800000"/>
              </a:ln>
              <a:effectLst/>
            </p:spPr>
            <p:txBody>
              <a:bodyPr rtlCol="0" anchor="ctr"/>
              <a:lstStyle/>
              <a:p>
                <a:pPr algn="ctr" defTabSz="914400">
                  <a:defRPr/>
                </a:pPr>
                <a:endParaRPr lang="en-US" sz="3190" kern="0" dirty="0">
                  <a:solidFill>
                    <a:prstClr val="white"/>
                  </a:solidFill>
                  <a:cs typeface="+mn-ea"/>
                  <a:sym typeface="+mn-lt"/>
                </a:endParaRPr>
              </a:p>
            </p:txBody>
          </p:sp>
          <p:sp>
            <p:nvSpPr>
              <p:cNvPr id="146" name="Pentagon 9@|1FFC:4308095|FBC:16777215|LFC:16777215|LBC:16777215"/>
              <p:cNvSpPr/>
              <p:nvPr/>
            </p:nvSpPr>
            <p:spPr>
              <a:xfrm rot="5400000">
                <a:off x="1759151" y="1541930"/>
                <a:ext cx="993057" cy="1216487"/>
              </a:xfrm>
              <a:prstGeom prst="homePlate">
                <a:avLst>
                  <a:gd name="adj" fmla="val 31720"/>
                </a:avLst>
              </a:prstGeom>
              <a:gradFill>
                <a:gsLst>
                  <a:gs pos="0">
                    <a:srgbClr val="193161"/>
                  </a:gs>
                  <a:gs pos="100000">
                    <a:srgbClr val="2B4A91"/>
                  </a:gs>
                </a:gsLst>
                <a:lin ang="5400000" scaled="0"/>
              </a:gradFill>
              <a:ln w="12700" cap="flat" cmpd="sng" algn="ctr">
                <a:noFill/>
                <a:prstDash val="solid"/>
                <a:miter lim="800000"/>
              </a:ln>
              <a:effectLst/>
            </p:spPr>
            <p:txBody>
              <a:bodyPr rtlCol="0" anchor="ctr"/>
              <a:lstStyle/>
              <a:p>
                <a:pPr algn="ctr" defTabSz="914400">
                  <a:defRPr/>
                </a:pPr>
                <a:endParaRPr lang="en-US" sz="3190" kern="0" dirty="0">
                  <a:solidFill>
                    <a:prstClr val="white"/>
                  </a:solidFill>
                  <a:cs typeface="+mn-ea"/>
                  <a:sym typeface="+mn-lt"/>
                </a:endParaRPr>
              </a:p>
            </p:txBody>
          </p:sp>
        </p:grpSp>
        <p:sp>
          <p:nvSpPr>
            <p:cNvPr id="161" name="Freeform 13"/>
            <p:cNvSpPr>
              <a:spLocks noEditPoints="1"/>
            </p:cNvSpPr>
            <p:nvPr/>
          </p:nvSpPr>
          <p:spPr bwMode="auto">
            <a:xfrm>
              <a:off x="31755" y="6181"/>
              <a:ext cx="1268" cy="1162"/>
            </a:xfrm>
            <a:custGeom>
              <a:avLst/>
              <a:gdLst>
                <a:gd name="T0" fmla="*/ 53 w 110"/>
                <a:gd name="T1" fmla="*/ 85 h 101"/>
                <a:gd name="T2" fmla="*/ 18 w 110"/>
                <a:gd name="T3" fmla="*/ 74 h 101"/>
                <a:gd name="T4" fmla="*/ 18 w 110"/>
                <a:gd name="T5" fmla="*/ 2 h 101"/>
                <a:gd name="T6" fmla="*/ 53 w 110"/>
                <a:gd name="T7" fmla="*/ 12 h 101"/>
                <a:gd name="T8" fmla="*/ 53 w 110"/>
                <a:gd name="T9" fmla="*/ 85 h 101"/>
                <a:gd name="T10" fmla="*/ 49 w 110"/>
                <a:gd name="T11" fmla="*/ 99 h 101"/>
                <a:gd name="T12" fmla="*/ 5 w 110"/>
                <a:gd name="T13" fmla="*/ 96 h 101"/>
                <a:gd name="T14" fmla="*/ 0 w 110"/>
                <a:gd name="T15" fmla="*/ 96 h 101"/>
                <a:gd name="T16" fmla="*/ 0 w 110"/>
                <a:gd name="T17" fmla="*/ 14 h 101"/>
                <a:gd name="T18" fmla="*/ 5 w 110"/>
                <a:gd name="T19" fmla="*/ 14 h 101"/>
                <a:gd name="T20" fmla="*/ 5 w 110"/>
                <a:gd name="T21" fmla="*/ 87 h 101"/>
                <a:gd name="T22" fmla="*/ 49 w 110"/>
                <a:gd name="T23" fmla="*/ 94 h 101"/>
                <a:gd name="T24" fmla="*/ 49 w 110"/>
                <a:gd name="T25" fmla="*/ 92 h 101"/>
                <a:gd name="T26" fmla="*/ 14 w 110"/>
                <a:gd name="T27" fmla="*/ 83 h 101"/>
                <a:gd name="T28" fmla="*/ 10 w 110"/>
                <a:gd name="T29" fmla="*/ 83 h 101"/>
                <a:gd name="T30" fmla="*/ 10 w 110"/>
                <a:gd name="T31" fmla="*/ 10 h 101"/>
                <a:gd name="T32" fmla="*/ 14 w 110"/>
                <a:gd name="T33" fmla="*/ 10 h 101"/>
                <a:gd name="T34" fmla="*/ 14 w 110"/>
                <a:gd name="T35" fmla="*/ 78 h 101"/>
                <a:gd name="T36" fmla="*/ 52 w 110"/>
                <a:gd name="T37" fmla="*/ 90 h 101"/>
                <a:gd name="T38" fmla="*/ 58 w 110"/>
                <a:gd name="T39" fmla="*/ 90 h 101"/>
                <a:gd name="T40" fmla="*/ 96 w 110"/>
                <a:gd name="T41" fmla="*/ 78 h 101"/>
                <a:gd name="T42" fmla="*/ 96 w 110"/>
                <a:gd name="T43" fmla="*/ 10 h 101"/>
                <a:gd name="T44" fmla="*/ 100 w 110"/>
                <a:gd name="T45" fmla="*/ 10 h 101"/>
                <a:gd name="T46" fmla="*/ 100 w 110"/>
                <a:gd name="T47" fmla="*/ 83 h 101"/>
                <a:gd name="T48" fmla="*/ 96 w 110"/>
                <a:gd name="T49" fmla="*/ 83 h 101"/>
                <a:gd name="T50" fmla="*/ 61 w 110"/>
                <a:gd name="T51" fmla="*/ 92 h 101"/>
                <a:gd name="T52" fmla="*/ 61 w 110"/>
                <a:gd name="T53" fmla="*/ 94 h 101"/>
                <a:gd name="T54" fmla="*/ 105 w 110"/>
                <a:gd name="T55" fmla="*/ 87 h 101"/>
                <a:gd name="T56" fmla="*/ 105 w 110"/>
                <a:gd name="T57" fmla="*/ 14 h 101"/>
                <a:gd name="T58" fmla="*/ 110 w 110"/>
                <a:gd name="T59" fmla="*/ 14 h 101"/>
                <a:gd name="T60" fmla="*/ 110 w 110"/>
                <a:gd name="T61" fmla="*/ 96 h 101"/>
                <a:gd name="T62" fmla="*/ 105 w 110"/>
                <a:gd name="T63" fmla="*/ 96 h 101"/>
                <a:gd name="T64" fmla="*/ 61 w 110"/>
                <a:gd name="T65" fmla="*/ 99 h 101"/>
                <a:gd name="T66" fmla="*/ 49 w 110"/>
                <a:gd name="T67" fmla="*/ 99 h 101"/>
                <a:gd name="T68" fmla="*/ 57 w 110"/>
                <a:gd name="T69" fmla="*/ 85 h 101"/>
                <a:gd name="T70" fmla="*/ 93 w 110"/>
                <a:gd name="T71" fmla="*/ 74 h 101"/>
                <a:gd name="T72" fmla="*/ 93 w 110"/>
                <a:gd name="T73" fmla="*/ 2 h 101"/>
                <a:gd name="T74" fmla="*/ 57 w 110"/>
                <a:gd name="T75" fmla="*/ 12 h 101"/>
                <a:gd name="T76" fmla="*/ 57 w 110"/>
                <a:gd name="T7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0" h="101">
                  <a:moveTo>
                    <a:pt x="53" y="85"/>
                  </a:moveTo>
                  <a:cubicBezTo>
                    <a:pt x="43" y="76"/>
                    <a:pt x="31" y="73"/>
                    <a:pt x="18" y="74"/>
                  </a:cubicBezTo>
                  <a:cubicBezTo>
                    <a:pt x="18" y="50"/>
                    <a:pt x="18" y="26"/>
                    <a:pt x="18" y="2"/>
                  </a:cubicBezTo>
                  <a:cubicBezTo>
                    <a:pt x="32" y="0"/>
                    <a:pt x="45" y="4"/>
                    <a:pt x="53" y="12"/>
                  </a:cubicBezTo>
                  <a:cubicBezTo>
                    <a:pt x="53" y="36"/>
                    <a:pt x="53" y="61"/>
                    <a:pt x="53" y="85"/>
                  </a:cubicBezTo>
                  <a:close/>
                  <a:moveTo>
                    <a:pt x="49" y="99"/>
                  </a:moveTo>
                  <a:cubicBezTo>
                    <a:pt x="40" y="95"/>
                    <a:pt x="22" y="93"/>
                    <a:pt x="5" y="96"/>
                  </a:cubicBezTo>
                  <a:cubicBezTo>
                    <a:pt x="0" y="96"/>
                    <a:pt x="0" y="96"/>
                    <a:pt x="0" y="96"/>
                  </a:cubicBezTo>
                  <a:cubicBezTo>
                    <a:pt x="0" y="14"/>
                    <a:pt x="0" y="14"/>
                    <a:pt x="0" y="14"/>
                  </a:cubicBezTo>
                  <a:cubicBezTo>
                    <a:pt x="5" y="14"/>
                    <a:pt x="5" y="14"/>
                    <a:pt x="5" y="14"/>
                  </a:cubicBezTo>
                  <a:cubicBezTo>
                    <a:pt x="5" y="87"/>
                    <a:pt x="5" y="87"/>
                    <a:pt x="5" y="87"/>
                  </a:cubicBezTo>
                  <a:cubicBezTo>
                    <a:pt x="21" y="86"/>
                    <a:pt x="37" y="86"/>
                    <a:pt x="49" y="94"/>
                  </a:cubicBezTo>
                  <a:cubicBezTo>
                    <a:pt x="49" y="94"/>
                    <a:pt x="49" y="93"/>
                    <a:pt x="49" y="92"/>
                  </a:cubicBezTo>
                  <a:cubicBezTo>
                    <a:pt x="41" y="86"/>
                    <a:pt x="32" y="83"/>
                    <a:pt x="14" y="83"/>
                  </a:cubicBezTo>
                  <a:cubicBezTo>
                    <a:pt x="10" y="83"/>
                    <a:pt x="10" y="83"/>
                    <a:pt x="10" y="83"/>
                  </a:cubicBezTo>
                  <a:cubicBezTo>
                    <a:pt x="10" y="10"/>
                    <a:pt x="10" y="10"/>
                    <a:pt x="10" y="10"/>
                  </a:cubicBezTo>
                  <a:cubicBezTo>
                    <a:pt x="14" y="10"/>
                    <a:pt x="14" y="10"/>
                    <a:pt x="14" y="10"/>
                  </a:cubicBezTo>
                  <a:cubicBezTo>
                    <a:pt x="14" y="78"/>
                    <a:pt x="14" y="78"/>
                    <a:pt x="14" y="78"/>
                  </a:cubicBezTo>
                  <a:cubicBezTo>
                    <a:pt x="30" y="76"/>
                    <a:pt x="45" y="81"/>
                    <a:pt x="52" y="90"/>
                  </a:cubicBezTo>
                  <a:cubicBezTo>
                    <a:pt x="54" y="89"/>
                    <a:pt x="56" y="89"/>
                    <a:pt x="58" y="90"/>
                  </a:cubicBezTo>
                  <a:cubicBezTo>
                    <a:pt x="65" y="81"/>
                    <a:pt x="80" y="76"/>
                    <a:pt x="96" y="78"/>
                  </a:cubicBezTo>
                  <a:cubicBezTo>
                    <a:pt x="96" y="10"/>
                    <a:pt x="96" y="10"/>
                    <a:pt x="96" y="10"/>
                  </a:cubicBezTo>
                  <a:cubicBezTo>
                    <a:pt x="100" y="10"/>
                    <a:pt x="100" y="10"/>
                    <a:pt x="100" y="10"/>
                  </a:cubicBezTo>
                  <a:cubicBezTo>
                    <a:pt x="100" y="83"/>
                    <a:pt x="100" y="83"/>
                    <a:pt x="100" y="83"/>
                  </a:cubicBezTo>
                  <a:cubicBezTo>
                    <a:pt x="96" y="83"/>
                    <a:pt x="96" y="83"/>
                    <a:pt x="96" y="83"/>
                  </a:cubicBezTo>
                  <a:cubicBezTo>
                    <a:pt x="78" y="83"/>
                    <a:pt x="69" y="86"/>
                    <a:pt x="61" y="92"/>
                  </a:cubicBezTo>
                  <a:cubicBezTo>
                    <a:pt x="61" y="93"/>
                    <a:pt x="61" y="94"/>
                    <a:pt x="61" y="94"/>
                  </a:cubicBezTo>
                  <a:cubicBezTo>
                    <a:pt x="74" y="86"/>
                    <a:pt x="89" y="86"/>
                    <a:pt x="105" y="87"/>
                  </a:cubicBezTo>
                  <a:cubicBezTo>
                    <a:pt x="105" y="14"/>
                    <a:pt x="105" y="14"/>
                    <a:pt x="105" y="14"/>
                  </a:cubicBezTo>
                  <a:cubicBezTo>
                    <a:pt x="110" y="14"/>
                    <a:pt x="110" y="14"/>
                    <a:pt x="110" y="14"/>
                  </a:cubicBezTo>
                  <a:cubicBezTo>
                    <a:pt x="110" y="96"/>
                    <a:pt x="110" y="96"/>
                    <a:pt x="110" y="96"/>
                  </a:cubicBezTo>
                  <a:cubicBezTo>
                    <a:pt x="105" y="96"/>
                    <a:pt x="105" y="96"/>
                    <a:pt x="105" y="96"/>
                  </a:cubicBezTo>
                  <a:cubicBezTo>
                    <a:pt x="89" y="93"/>
                    <a:pt x="70" y="95"/>
                    <a:pt x="61" y="99"/>
                  </a:cubicBezTo>
                  <a:cubicBezTo>
                    <a:pt x="61" y="101"/>
                    <a:pt x="49" y="101"/>
                    <a:pt x="49" y="99"/>
                  </a:cubicBezTo>
                  <a:close/>
                  <a:moveTo>
                    <a:pt x="57" y="85"/>
                  </a:moveTo>
                  <a:cubicBezTo>
                    <a:pt x="67" y="76"/>
                    <a:pt x="79" y="73"/>
                    <a:pt x="93" y="74"/>
                  </a:cubicBezTo>
                  <a:cubicBezTo>
                    <a:pt x="93" y="50"/>
                    <a:pt x="93" y="26"/>
                    <a:pt x="93" y="2"/>
                  </a:cubicBezTo>
                  <a:cubicBezTo>
                    <a:pt x="78" y="0"/>
                    <a:pt x="66" y="4"/>
                    <a:pt x="57" y="12"/>
                  </a:cubicBezTo>
                  <a:cubicBezTo>
                    <a:pt x="57" y="36"/>
                    <a:pt x="57" y="61"/>
                    <a:pt x="57" y="85"/>
                  </a:cubicBezTo>
                  <a:close/>
                </a:path>
              </a:pathLst>
            </a:custGeom>
            <a:solidFill>
              <a:schemeClr val="bg1"/>
            </a:solidFill>
            <a:ln>
              <a:noFill/>
            </a:ln>
          </p:spPr>
          <p:txBody>
            <a:bodyPr vert="horz" wrap="square" lIns="121920" tIns="60960" rIns="121920" bIns="60960" numCol="1" anchor="t" anchorCtr="0" compatLnSpc="1"/>
            <a:lstStyle/>
            <a:p>
              <a:pPr defTabSz="1219200">
                <a:defRPr/>
              </a:pPr>
              <a:endParaRPr lang="zh-CN" altLang="en-US" sz="2400" dirty="0">
                <a:solidFill>
                  <a:srgbClr val="25282B"/>
                </a:solidFill>
                <a:cs typeface="+mn-ea"/>
                <a:sym typeface="+mn-lt"/>
              </a:endParaRPr>
            </a:p>
          </p:txBody>
        </p:sp>
      </p:grpSp>
      <p:grpSp>
        <p:nvGrpSpPr>
          <p:cNvPr id="4018" name="组合 4018"/>
          <p:cNvGrpSpPr/>
          <p:nvPr/>
        </p:nvGrpSpPr>
        <p:grpSpPr>
          <a:xfrm>
            <a:off x="787400" y="610366"/>
            <a:ext cx="11125835" cy="951734"/>
            <a:chOff x="787400" y="610366"/>
            <a:chExt cx="11125835" cy="951734"/>
          </a:xfrm>
        </p:grpSpPr>
        <p:pic>
          <p:nvPicPr>
            <p:cNvPr id="4019" name="image 4019"/>
            <p:cNvPicPr>
              <a:picLocks noChangeAspect="1"/>
            </p:cNvPicPr>
            <p:nvPr/>
          </p:nvPicPr>
          <p:blipFill>
            <a:blip r:embed="rId4"/>
            <a:srcRect/>
            <a:stretch>
              <a:fillRect/>
            </a:stretch>
          </p:blipFill>
          <p:spPr>
            <a:xfrm>
              <a:off x="787400" y="673100"/>
              <a:ext cx="800100" cy="800100"/>
            </a:xfrm>
            <a:prstGeom prst="rect">
              <a:avLst/>
            </a:prstGeom>
          </p:spPr>
        </p:pic>
        <p:pic>
          <p:nvPicPr>
            <p:cNvPr id="4020" name="image 4020"/>
            <p:cNvPicPr>
              <a:picLocks noChangeAspect="1"/>
            </p:cNvPicPr>
            <p:nvPr/>
          </p:nvPicPr>
          <p:blipFill>
            <a:blip r:embed="rId5"/>
            <a:srcRect/>
            <a:stretch>
              <a:fillRect/>
            </a:stretch>
          </p:blipFill>
          <p:spPr>
            <a:xfrm>
              <a:off x="1181100" y="1092200"/>
              <a:ext cx="469900" cy="469900"/>
            </a:xfrm>
            <a:prstGeom prst="rect">
              <a:avLst/>
            </a:prstGeom>
          </p:spPr>
        </p:pic>
        <p:sp>
          <p:nvSpPr>
            <p:cNvPr id="4021" name="Object 4021"/>
            <p:cNvSpPr txBox="1"/>
            <p:nvPr/>
          </p:nvSpPr>
          <p:spPr>
            <a:xfrm>
              <a:off x="1790303" y="610366"/>
              <a:ext cx="10122932" cy="889000"/>
            </a:xfrm>
            <a:prstGeom prst="rect">
              <a:avLst/>
            </a:prstGeom>
          </p:spPr>
          <p:txBody>
            <a:bodyPr vert="horz" rtlCol="0" anchor="t" anchorCtr="0">
              <a:noAutofit/>
            </a:bodyPr>
            <a:lstStyle/>
            <a:p>
              <a:pPr algn="l">
                <a:lnSpc>
                  <a:spcPct val="100000"/>
                </a:lnSpc>
              </a:pPr>
              <a:r>
                <a:rPr lang="zh-CN" altLang="en-US" sz="5800" b="0" i="0" dirty="0">
                  <a:solidFill>
                    <a:srgbClr val="262626"/>
                  </a:solidFill>
                  <a:cs typeface="+mn-ea"/>
                  <a:sym typeface="+mn-lt"/>
                </a:rPr>
                <a:t>项目完成情况</a:t>
              </a:r>
              <a:r>
                <a:rPr lang="en-US" altLang="zh-CN" sz="5800" b="0" i="0" dirty="0">
                  <a:solidFill>
                    <a:srgbClr val="262626"/>
                  </a:solidFill>
                  <a:cs typeface="+mn-ea"/>
                  <a:sym typeface="+mn-lt"/>
                </a:rPr>
                <a:t>—</a:t>
              </a:r>
              <a:r>
                <a:rPr lang="zh-CN" altLang="en-US" sz="5800" b="0" i="0" dirty="0">
                  <a:solidFill>
                    <a:srgbClr val="262626"/>
                  </a:solidFill>
                  <a:cs typeface="+mn-ea"/>
                  <a:sym typeface="+mn-lt"/>
                </a:rPr>
                <a:t>模块功能实现</a:t>
              </a:r>
            </a:p>
          </p:txBody>
        </p:sp>
      </p:grpSp>
      <p:grpSp>
        <p:nvGrpSpPr>
          <p:cNvPr id="42" name="组合 41"/>
          <p:cNvGrpSpPr/>
          <p:nvPr/>
        </p:nvGrpSpPr>
        <p:grpSpPr>
          <a:xfrm>
            <a:off x="17482820" y="522415"/>
            <a:ext cx="5740400" cy="1689100"/>
            <a:chOff x="6500" y="4740"/>
            <a:chExt cx="9040" cy="2660"/>
          </a:xfrm>
        </p:grpSpPr>
        <p:pic>
          <p:nvPicPr>
            <p:cNvPr id="47" name="image 403"/>
            <p:cNvPicPr>
              <a:picLocks noChangeAspect="1"/>
            </p:cNvPicPr>
            <p:nvPr/>
          </p:nvPicPr>
          <p:blipFill>
            <a:blip r:embed="rId6"/>
            <a:srcRect/>
            <a:stretch>
              <a:fillRect/>
            </a:stretch>
          </p:blipFill>
          <p:spPr>
            <a:xfrm>
              <a:off x="6500" y="4740"/>
              <a:ext cx="9040" cy="2660"/>
            </a:xfrm>
            <a:prstGeom prst="rect">
              <a:avLst/>
            </a:prstGeom>
          </p:spPr>
        </p:pic>
        <p:pic>
          <p:nvPicPr>
            <p:cNvPr id="48" name="image 404"/>
            <p:cNvPicPr>
              <a:picLocks noChangeAspect="1"/>
            </p:cNvPicPr>
            <p:nvPr/>
          </p:nvPicPr>
          <p:blipFill>
            <a:blip r:embed="rId7"/>
            <a:srcRect/>
            <a:stretch>
              <a:fillRect/>
            </a:stretch>
          </p:blipFill>
          <p:spPr>
            <a:xfrm>
              <a:off x="6780" y="4780"/>
              <a:ext cx="8420" cy="2580"/>
            </a:xfrm>
            <a:prstGeom prst="rect">
              <a:avLst/>
            </a:prstGeom>
          </p:spPr>
        </p:pic>
      </p:grpSp>
      <p:sp>
        <p:nvSpPr>
          <p:cNvPr id="49" name="Object 405"/>
          <p:cNvSpPr txBox="1"/>
          <p:nvPr/>
        </p:nvSpPr>
        <p:spPr>
          <a:xfrm>
            <a:off x="18225912" y="1024065"/>
            <a:ext cx="4254216" cy="685800"/>
          </a:xfrm>
          <a:prstGeom prst="rect">
            <a:avLst/>
          </a:prstGeom>
        </p:spPr>
        <p:txBody>
          <a:bodyPr vert="horz" rtlCol="0" anchor="t" anchorCtr="0">
            <a:noAutofit/>
          </a:bodyPr>
          <a:lstStyle/>
          <a:p>
            <a:pPr algn="ctr">
              <a:lnSpc>
                <a:spcPct val="100000"/>
              </a:lnSpc>
            </a:pPr>
            <a:r>
              <a:rPr lang="zh-CN" altLang="en-US" sz="3600" dirty="0">
                <a:solidFill>
                  <a:srgbClr val="FFFFFF"/>
                </a:solidFill>
                <a:cs typeface="+mn-ea"/>
                <a:sym typeface="+mn-lt"/>
              </a:rPr>
              <a:t>遥感图像分析模块</a:t>
            </a:r>
            <a:endParaRPr lang="zh-CN" altLang="en-US" sz="3600" b="0" i="0" dirty="0">
              <a:solidFill>
                <a:srgbClr val="FFFFFF"/>
              </a:solidFill>
              <a:cs typeface="+mn-ea"/>
              <a:sym typeface="+mn-lt"/>
            </a:endParaRPr>
          </a:p>
        </p:txBody>
      </p:sp>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18"/>
                                        </p:tgtEl>
                                        <p:attrNameLst>
                                          <p:attrName>style.visibility</p:attrName>
                                        </p:attrNameLst>
                                      </p:cBhvr>
                                      <p:to>
                                        <p:strVal val="visible"/>
                                      </p:to>
                                    </p:set>
                                    <p:animEffect transition="in" filter="wipe(down)">
                                      <p:cBhvr>
                                        <p:cTn id="7" dur="500"/>
                                        <p:tgtEl>
                                          <p:spTgt spid="40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down)">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down)">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85"/>
                                        </p:tgtEl>
                                        <p:attrNameLst>
                                          <p:attrName>style.visibility</p:attrName>
                                        </p:attrNameLst>
                                      </p:cBhvr>
                                      <p:to>
                                        <p:strVal val="visible"/>
                                      </p:to>
                                    </p:set>
                                    <p:animEffect transition="in" filter="wipe(down)">
                                      <p:cBhvr>
                                        <p:cTn id="32" dur="500"/>
                                        <p:tgtEl>
                                          <p:spTgt spid="8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96"/>
                                        </p:tgtEl>
                                        <p:attrNameLst>
                                          <p:attrName>style.visibility</p:attrName>
                                        </p:attrNameLst>
                                      </p:cBhvr>
                                      <p:to>
                                        <p:strVal val="visible"/>
                                      </p:to>
                                    </p:set>
                                    <p:animEffect transition="in" filter="wipe(down)">
                                      <p:cBhvr>
                                        <p:cTn id="37" dur="500"/>
                                        <p:tgtEl>
                                          <p:spTgt spid="9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35"/>
                                        </p:tgtEl>
                                        <p:attrNameLst>
                                          <p:attrName>style.visibility</p:attrName>
                                        </p:attrNameLst>
                                      </p:cBhvr>
                                      <p:to>
                                        <p:strVal val="visible"/>
                                      </p:to>
                                    </p:set>
                                    <p:animEffect transition="in" filter="wipe(down)">
                                      <p:cBhvr>
                                        <p:cTn id="42" dur="500"/>
                                        <p:tgtEl>
                                          <p:spTgt spid="13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47"/>
                                        </p:tgtEl>
                                        <p:attrNameLst>
                                          <p:attrName>style.visibility</p:attrName>
                                        </p:attrNameLst>
                                      </p:cBhvr>
                                      <p:to>
                                        <p:strVal val="visible"/>
                                      </p:to>
                                    </p:set>
                                    <p:animEffect transition="in" filter="wipe(down)">
                                      <p:cBhvr>
                                        <p:cTn id="47" dur="500"/>
                                        <p:tgtEl>
                                          <p:spTgt spid="147"/>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randombar(horizontal)">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wipe(down)">
                                      <p:cBhvr>
                                        <p:cTn id="57" dur="500"/>
                                        <p:tgtEl>
                                          <p:spTgt spid="42"/>
                                        </p:tgtEl>
                                      </p:cBhvr>
                                    </p:animEffect>
                                  </p:childTnLst>
                                </p:cTn>
                              </p:par>
                            </p:childTnLst>
                          </p:cTn>
                        </p:par>
                      </p:childTnLst>
                    </p:cTn>
                  </p:par>
                  <p:par>
                    <p:cTn id="58" fill="hold">
                      <p:stCondLst>
                        <p:cond delay="indefinite"/>
                      </p:stCondLst>
                      <p:childTnLst>
                        <p:par>
                          <p:cTn id="59" fill="hold">
                            <p:stCondLst>
                              <p:cond delay="0"/>
                            </p:stCondLst>
                            <p:childTnLst>
                              <p:par>
                                <p:cTn id="60" presetID="41" presetClass="entr" presetSubtype="0" fill="hold" grpId="0" nodeType="clickEffect">
                                  <p:stCondLst>
                                    <p:cond delay="0"/>
                                  </p:stCondLst>
                                  <p:iterate type="lt">
                                    <p:tmPct val="10000"/>
                                  </p:iterate>
                                  <p:childTnLst>
                                    <p:set>
                                      <p:cBhvr>
                                        <p:cTn id="61" dur="1" fill="hold">
                                          <p:stCondLst>
                                            <p:cond delay="0"/>
                                          </p:stCondLst>
                                        </p:cTn>
                                        <p:tgtEl>
                                          <p:spTgt spid="49"/>
                                        </p:tgtEl>
                                        <p:attrNameLst>
                                          <p:attrName>style.visibility</p:attrName>
                                        </p:attrNameLst>
                                      </p:cBhvr>
                                      <p:to>
                                        <p:strVal val="visible"/>
                                      </p:to>
                                    </p:set>
                                    <p:anim calcmode="lin" valueType="num">
                                      <p:cBhvr>
                                        <p:cTn id="62" dur="500" fill="hold"/>
                                        <p:tgtEl>
                                          <p:spTgt spid="49"/>
                                        </p:tgtEl>
                                        <p:attrNameLst>
                                          <p:attrName>ppt_x</p:attrName>
                                        </p:attrNameLst>
                                      </p:cBhvr>
                                      <p:tavLst>
                                        <p:tav tm="0">
                                          <p:val>
                                            <p:strVal val="#ppt_x"/>
                                          </p:val>
                                        </p:tav>
                                        <p:tav tm="50000">
                                          <p:val>
                                            <p:strVal val="#ppt_x+.1"/>
                                          </p:val>
                                        </p:tav>
                                        <p:tav tm="100000">
                                          <p:val>
                                            <p:strVal val="#ppt_x"/>
                                          </p:val>
                                        </p:tav>
                                      </p:tavLst>
                                    </p:anim>
                                    <p:anim calcmode="lin" valueType="num">
                                      <p:cBhvr>
                                        <p:cTn id="63" dur="500" fill="hold"/>
                                        <p:tgtEl>
                                          <p:spTgt spid="49"/>
                                        </p:tgtEl>
                                        <p:attrNameLst>
                                          <p:attrName>ppt_y</p:attrName>
                                        </p:attrNameLst>
                                      </p:cBhvr>
                                      <p:tavLst>
                                        <p:tav tm="0">
                                          <p:val>
                                            <p:strVal val="#ppt_y"/>
                                          </p:val>
                                        </p:tav>
                                        <p:tav tm="100000">
                                          <p:val>
                                            <p:strVal val="#ppt_y"/>
                                          </p:val>
                                        </p:tav>
                                      </p:tavLst>
                                    </p:anim>
                                    <p:anim calcmode="lin" valueType="num">
                                      <p:cBhvr>
                                        <p:cTn id="64" dur="500" fill="hold"/>
                                        <p:tgtEl>
                                          <p:spTgt spid="49"/>
                                        </p:tgtEl>
                                        <p:attrNameLst>
                                          <p:attrName>ppt_h</p:attrName>
                                        </p:attrNameLst>
                                      </p:cBhvr>
                                      <p:tavLst>
                                        <p:tav tm="0">
                                          <p:val>
                                            <p:strVal val="#ppt_h/10"/>
                                          </p:val>
                                        </p:tav>
                                        <p:tav tm="50000">
                                          <p:val>
                                            <p:strVal val="#ppt_h+.01"/>
                                          </p:val>
                                        </p:tav>
                                        <p:tav tm="100000">
                                          <p:val>
                                            <p:strVal val="#ppt_h"/>
                                          </p:val>
                                        </p:tav>
                                      </p:tavLst>
                                    </p:anim>
                                    <p:anim calcmode="lin" valueType="num">
                                      <p:cBhvr>
                                        <p:cTn id="65" dur="500" fill="hold"/>
                                        <p:tgtEl>
                                          <p:spTgt spid="49"/>
                                        </p:tgtEl>
                                        <p:attrNameLst>
                                          <p:attrName>ppt_w</p:attrName>
                                        </p:attrNameLst>
                                      </p:cBhvr>
                                      <p:tavLst>
                                        <p:tav tm="0">
                                          <p:val>
                                            <p:strVal val="#ppt_w/10"/>
                                          </p:val>
                                        </p:tav>
                                        <p:tav tm="50000">
                                          <p:val>
                                            <p:strVal val="#ppt_w+.01"/>
                                          </p:val>
                                        </p:tav>
                                        <p:tav tm="100000">
                                          <p:val>
                                            <p:strVal val="#ppt_w"/>
                                          </p:val>
                                        </p:tav>
                                      </p:tavLst>
                                    </p:anim>
                                    <p:animEffect transition="in" filter="fade">
                                      <p:cBhvr>
                                        <p:cTn id="66" dur="500" tmFilter="0,0; .5, 1; 1, 1"/>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1"/>
          <p:cNvPicPr>
            <a:picLocks noChangeAspect="1"/>
          </p:cNvPicPr>
          <p:nvPr/>
        </p:nvPicPr>
        <p:blipFill>
          <a:blip r:embed="rId3"/>
          <a:stretch>
            <a:fillRect/>
          </a:stretch>
        </p:blipFill>
        <p:spPr>
          <a:xfrm>
            <a:off x="0" y="5715"/>
            <a:ext cx="24384635" cy="13790295"/>
          </a:xfrm>
          <a:prstGeom prst="rect">
            <a:avLst/>
          </a:prstGeom>
        </p:spPr>
      </p:pic>
      <p:grpSp>
        <p:nvGrpSpPr>
          <p:cNvPr id="36" name="组合 35"/>
          <p:cNvGrpSpPr/>
          <p:nvPr/>
        </p:nvGrpSpPr>
        <p:grpSpPr>
          <a:xfrm>
            <a:off x="1320165" y="3180080"/>
            <a:ext cx="5023485" cy="8765540"/>
            <a:chOff x="1029737" y="1653332"/>
            <a:chExt cx="2452505" cy="3552182"/>
          </a:xfrm>
        </p:grpSpPr>
        <p:sp>
          <p:nvSpPr>
            <p:cNvPr id="43" name="Rectangle 8"/>
            <p:cNvSpPr/>
            <p:nvPr/>
          </p:nvSpPr>
          <p:spPr>
            <a:xfrm>
              <a:off x="1029737" y="1860295"/>
              <a:ext cx="2452505" cy="3345219"/>
            </a:xfrm>
            <a:prstGeom prst="rect">
              <a:avLst/>
            </a:prstGeom>
            <a:noFill/>
            <a:ln w="12700" cap="flat" cmpd="sng" algn="ctr">
              <a:solidFill>
                <a:sysClr val="window" lastClr="FFFFFF">
                  <a:lumMod val="75000"/>
                </a:sysClr>
              </a:solidFill>
              <a:prstDash val="solid"/>
              <a:miter lim="800000"/>
            </a:ln>
            <a:effectLst/>
          </p:spPr>
          <p:txBody>
            <a:bodyPr rtlCol="0" anchor="ctr"/>
            <a:lstStyle/>
            <a:p>
              <a:pPr algn="ctr" defTabSz="914400">
                <a:defRPr/>
              </a:pPr>
              <a:endParaRPr lang="en-US" sz="3190" kern="0" dirty="0">
                <a:solidFill>
                  <a:prstClr val="white"/>
                </a:solidFill>
                <a:cs typeface="+mn-ea"/>
                <a:sym typeface="+mn-lt"/>
              </a:endParaRPr>
            </a:p>
          </p:txBody>
        </p:sp>
        <p:sp>
          <p:nvSpPr>
            <p:cNvPr id="44" name="Trapezoid 10@|1FFC:3506772|FBC:16777215|LFC:16777215|LBC:16777215"/>
            <p:cNvSpPr/>
            <p:nvPr/>
          </p:nvSpPr>
          <p:spPr>
            <a:xfrm>
              <a:off x="1477703" y="1653332"/>
              <a:ext cx="1572381" cy="207927"/>
            </a:xfrm>
            <a:prstGeom prst="trapezoid">
              <a:avLst>
                <a:gd name="adj" fmla="val 67927"/>
              </a:avLst>
            </a:prstGeom>
            <a:solidFill>
              <a:srgbClr val="AF314F"/>
            </a:solidFill>
            <a:ln w="12700" cap="flat" cmpd="sng" algn="ctr">
              <a:noFill/>
              <a:prstDash val="solid"/>
              <a:miter lim="800000"/>
            </a:ln>
            <a:effectLst/>
          </p:spPr>
          <p:txBody>
            <a:bodyPr rtlCol="0" anchor="ctr"/>
            <a:lstStyle/>
            <a:p>
              <a:pPr algn="ctr" defTabSz="914400">
                <a:defRPr/>
              </a:pPr>
              <a:endParaRPr lang="en-US" sz="3190" kern="0" dirty="0">
                <a:solidFill>
                  <a:prstClr val="white"/>
                </a:solidFill>
                <a:cs typeface="+mn-ea"/>
                <a:sym typeface="+mn-lt"/>
              </a:endParaRPr>
            </a:p>
          </p:txBody>
        </p:sp>
        <p:sp>
          <p:nvSpPr>
            <p:cNvPr id="45" name="Pentagon 9@|1FFC:4308095|FBC:16777215|LFC:16777215|LBC:16777215"/>
            <p:cNvSpPr/>
            <p:nvPr/>
          </p:nvSpPr>
          <p:spPr>
            <a:xfrm rot="5400000">
              <a:off x="1759151" y="1541930"/>
              <a:ext cx="993057" cy="1216487"/>
            </a:xfrm>
            <a:prstGeom prst="homePlate">
              <a:avLst>
                <a:gd name="adj" fmla="val 31720"/>
              </a:avLst>
            </a:prstGeom>
            <a:gradFill>
              <a:gsLst>
                <a:gs pos="0">
                  <a:srgbClr val="C43856"/>
                </a:gs>
                <a:gs pos="100000">
                  <a:srgbClr val="B22D49"/>
                </a:gs>
              </a:gsLst>
              <a:lin ang="5400000" scaled="0"/>
            </a:gradFill>
            <a:ln w="12700" cap="flat" cmpd="sng" algn="ctr">
              <a:noFill/>
              <a:prstDash val="solid"/>
              <a:miter lim="800000"/>
            </a:ln>
            <a:effectLst/>
          </p:spPr>
          <p:txBody>
            <a:bodyPr rtlCol="0" anchor="ctr"/>
            <a:lstStyle/>
            <a:p>
              <a:pPr algn="ctr" defTabSz="914400">
                <a:defRPr/>
              </a:pPr>
              <a:endParaRPr lang="en-US" sz="3190" kern="0" dirty="0">
                <a:solidFill>
                  <a:prstClr val="white"/>
                </a:solidFill>
                <a:cs typeface="+mn-ea"/>
                <a:sym typeface="+mn-lt"/>
              </a:endParaRPr>
            </a:p>
          </p:txBody>
        </p:sp>
        <p:sp>
          <p:nvSpPr>
            <p:cNvPr id="46" name="Freeform 106"/>
            <p:cNvSpPr>
              <a:spLocks noEditPoints="1"/>
            </p:cNvSpPr>
            <p:nvPr/>
          </p:nvSpPr>
          <p:spPr bwMode="auto">
            <a:xfrm>
              <a:off x="2023635" y="1957245"/>
              <a:ext cx="491059" cy="326044"/>
            </a:xfrm>
            <a:custGeom>
              <a:avLst/>
              <a:gdLst/>
              <a:ahLst/>
              <a:cxnLst>
                <a:cxn ang="0">
                  <a:pos x="41" y="0"/>
                </a:cxn>
                <a:cxn ang="0">
                  <a:pos x="34" y="0"/>
                </a:cxn>
                <a:cxn ang="0">
                  <a:pos x="18" y="7"/>
                </a:cxn>
                <a:cxn ang="0">
                  <a:pos x="7" y="18"/>
                </a:cxn>
                <a:cxn ang="0">
                  <a:pos x="0" y="33"/>
                </a:cxn>
                <a:cxn ang="0">
                  <a:pos x="0" y="214"/>
                </a:cxn>
                <a:cxn ang="0">
                  <a:pos x="0" y="221"/>
                </a:cxn>
                <a:cxn ang="0">
                  <a:pos x="7" y="237"/>
                </a:cxn>
                <a:cxn ang="0">
                  <a:pos x="18" y="248"/>
                </a:cxn>
                <a:cxn ang="0">
                  <a:pos x="34" y="256"/>
                </a:cxn>
                <a:cxn ang="0">
                  <a:pos x="299" y="256"/>
                </a:cxn>
                <a:cxn ang="0">
                  <a:pos x="308" y="256"/>
                </a:cxn>
                <a:cxn ang="0">
                  <a:pos x="322" y="248"/>
                </a:cxn>
                <a:cxn ang="0">
                  <a:pos x="335" y="237"/>
                </a:cxn>
                <a:cxn ang="0">
                  <a:pos x="340" y="221"/>
                </a:cxn>
                <a:cxn ang="0">
                  <a:pos x="342" y="42"/>
                </a:cxn>
                <a:cxn ang="0">
                  <a:pos x="340" y="33"/>
                </a:cxn>
                <a:cxn ang="0">
                  <a:pos x="335" y="18"/>
                </a:cxn>
                <a:cxn ang="0">
                  <a:pos x="322" y="7"/>
                </a:cxn>
                <a:cxn ang="0">
                  <a:pos x="308" y="0"/>
                </a:cxn>
                <a:cxn ang="0">
                  <a:pos x="299" y="0"/>
                </a:cxn>
                <a:cxn ang="0">
                  <a:pos x="319" y="36"/>
                </a:cxn>
                <a:cxn ang="0">
                  <a:pos x="320" y="42"/>
                </a:cxn>
                <a:cxn ang="0">
                  <a:pos x="320" y="214"/>
                </a:cxn>
                <a:cxn ang="0">
                  <a:pos x="228" y="114"/>
                </a:cxn>
                <a:cxn ang="0">
                  <a:pos x="299" y="20"/>
                </a:cxn>
                <a:cxn ang="0">
                  <a:pos x="170" y="134"/>
                </a:cxn>
                <a:cxn ang="0">
                  <a:pos x="38" y="22"/>
                </a:cxn>
                <a:cxn ang="0">
                  <a:pos x="299" y="20"/>
                </a:cxn>
                <a:cxn ang="0">
                  <a:pos x="21" y="218"/>
                </a:cxn>
                <a:cxn ang="0">
                  <a:pos x="21" y="42"/>
                </a:cxn>
                <a:cxn ang="0">
                  <a:pos x="21" y="36"/>
                </a:cxn>
                <a:cxn ang="0">
                  <a:pos x="21" y="218"/>
                </a:cxn>
                <a:cxn ang="0">
                  <a:pos x="41" y="234"/>
                </a:cxn>
                <a:cxn ang="0">
                  <a:pos x="128" y="127"/>
                </a:cxn>
                <a:cxn ang="0">
                  <a:pos x="163" y="158"/>
                </a:cxn>
                <a:cxn ang="0">
                  <a:pos x="170" y="160"/>
                </a:cxn>
                <a:cxn ang="0">
                  <a:pos x="174" y="160"/>
                </a:cxn>
                <a:cxn ang="0">
                  <a:pos x="212" y="127"/>
                </a:cxn>
                <a:cxn ang="0">
                  <a:pos x="306" y="234"/>
                </a:cxn>
                <a:cxn ang="0">
                  <a:pos x="41" y="234"/>
                </a:cxn>
              </a:cxnLst>
              <a:rect l="0" t="0" r="r" b="b"/>
              <a:pathLst>
                <a:path w="342" h="256">
                  <a:moveTo>
                    <a:pt x="299" y="0"/>
                  </a:moveTo>
                  <a:lnTo>
                    <a:pt x="41" y="0"/>
                  </a:lnTo>
                  <a:lnTo>
                    <a:pt x="41" y="0"/>
                  </a:lnTo>
                  <a:lnTo>
                    <a:pt x="34" y="0"/>
                  </a:lnTo>
                  <a:lnTo>
                    <a:pt x="25" y="2"/>
                  </a:lnTo>
                  <a:lnTo>
                    <a:pt x="18" y="7"/>
                  </a:lnTo>
                  <a:lnTo>
                    <a:pt x="12" y="11"/>
                  </a:lnTo>
                  <a:lnTo>
                    <a:pt x="7" y="18"/>
                  </a:lnTo>
                  <a:lnTo>
                    <a:pt x="3" y="25"/>
                  </a:lnTo>
                  <a:lnTo>
                    <a:pt x="0" y="33"/>
                  </a:lnTo>
                  <a:lnTo>
                    <a:pt x="0" y="42"/>
                  </a:lnTo>
                  <a:lnTo>
                    <a:pt x="0" y="214"/>
                  </a:lnTo>
                  <a:lnTo>
                    <a:pt x="0" y="214"/>
                  </a:lnTo>
                  <a:lnTo>
                    <a:pt x="0" y="221"/>
                  </a:lnTo>
                  <a:lnTo>
                    <a:pt x="3" y="230"/>
                  </a:lnTo>
                  <a:lnTo>
                    <a:pt x="7" y="237"/>
                  </a:lnTo>
                  <a:lnTo>
                    <a:pt x="12" y="243"/>
                  </a:lnTo>
                  <a:lnTo>
                    <a:pt x="18" y="248"/>
                  </a:lnTo>
                  <a:lnTo>
                    <a:pt x="25" y="252"/>
                  </a:lnTo>
                  <a:lnTo>
                    <a:pt x="34" y="256"/>
                  </a:lnTo>
                  <a:lnTo>
                    <a:pt x="41" y="256"/>
                  </a:lnTo>
                  <a:lnTo>
                    <a:pt x="299" y="256"/>
                  </a:lnTo>
                  <a:lnTo>
                    <a:pt x="299" y="256"/>
                  </a:lnTo>
                  <a:lnTo>
                    <a:pt x="308" y="256"/>
                  </a:lnTo>
                  <a:lnTo>
                    <a:pt x="315" y="252"/>
                  </a:lnTo>
                  <a:lnTo>
                    <a:pt x="322" y="248"/>
                  </a:lnTo>
                  <a:lnTo>
                    <a:pt x="330" y="243"/>
                  </a:lnTo>
                  <a:lnTo>
                    <a:pt x="335" y="237"/>
                  </a:lnTo>
                  <a:lnTo>
                    <a:pt x="339" y="230"/>
                  </a:lnTo>
                  <a:lnTo>
                    <a:pt x="340" y="221"/>
                  </a:lnTo>
                  <a:lnTo>
                    <a:pt x="342" y="214"/>
                  </a:lnTo>
                  <a:lnTo>
                    <a:pt x="342" y="42"/>
                  </a:lnTo>
                  <a:lnTo>
                    <a:pt x="342" y="42"/>
                  </a:lnTo>
                  <a:lnTo>
                    <a:pt x="340" y="33"/>
                  </a:lnTo>
                  <a:lnTo>
                    <a:pt x="339" y="25"/>
                  </a:lnTo>
                  <a:lnTo>
                    <a:pt x="335" y="18"/>
                  </a:lnTo>
                  <a:lnTo>
                    <a:pt x="330" y="11"/>
                  </a:lnTo>
                  <a:lnTo>
                    <a:pt x="322" y="7"/>
                  </a:lnTo>
                  <a:lnTo>
                    <a:pt x="315" y="2"/>
                  </a:lnTo>
                  <a:lnTo>
                    <a:pt x="308" y="0"/>
                  </a:lnTo>
                  <a:lnTo>
                    <a:pt x="299" y="0"/>
                  </a:lnTo>
                  <a:lnTo>
                    <a:pt x="299" y="0"/>
                  </a:lnTo>
                  <a:close/>
                  <a:moveTo>
                    <a:pt x="228" y="114"/>
                  </a:moveTo>
                  <a:lnTo>
                    <a:pt x="319" y="36"/>
                  </a:lnTo>
                  <a:lnTo>
                    <a:pt x="319" y="36"/>
                  </a:lnTo>
                  <a:lnTo>
                    <a:pt x="320" y="42"/>
                  </a:lnTo>
                  <a:lnTo>
                    <a:pt x="320" y="214"/>
                  </a:lnTo>
                  <a:lnTo>
                    <a:pt x="320" y="214"/>
                  </a:lnTo>
                  <a:lnTo>
                    <a:pt x="320" y="218"/>
                  </a:lnTo>
                  <a:lnTo>
                    <a:pt x="228" y="114"/>
                  </a:lnTo>
                  <a:close/>
                  <a:moveTo>
                    <a:pt x="299" y="20"/>
                  </a:moveTo>
                  <a:lnTo>
                    <a:pt x="299" y="20"/>
                  </a:lnTo>
                  <a:lnTo>
                    <a:pt x="302" y="22"/>
                  </a:lnTo>
                  <a:lnTo>
                    <a:pt x="170" y="134"/>
                  </a:lnTo>
                  <a:lnTo>
                    <a:pt x="38" y="22"/>
                  </a:lnTo>
                  <a:lnTo>
                    <a:pt x="38" y="22"/>
                  </a:lnTo>
                  <a:lnTo>
                    <a:pt x="41" y="20"/>
                  </a:lnTo>
                  <a:lnTo>
                    <a:pt x="299" y="20"/>
                  </a:lnTo>
                  <a:close/>
                  <a:moveTo>
                    <a:pt x="21" y="218"/>
                  </a:moveTo>
                  <a:lnTo>
                    <a:pt x="21" y="218"/>
                  </a:lnTo>
                  <a:lnTo>
                    <a:pt x="21" y="214"/>
                  </a:lnTo>
                  <a:lnTo>
                    <a:pt x="21" y="42"/>
                  </a:lnTo>
                  <a:lnTo>
                    <a:pt x="21" y="42"/>
                  </a:lnTo>
                  <a:lnTo>
                    <a:pt x="21" y="36"/>
                  </a:lnTo>
                  <a:lnTo>
                    <a:pt x="112" y="114"/>
                  </a:lnTo>
                  <a:lnTo>
                    <a:pt x="21" y="218"/>
                  </a:lnTo>
                  <a:close/>
                  <a:moveTo>
                    <a:pt x="41" y="234"/>
                  </a:moveTo>
                  <a:lnTo>
                    <a:pt x="41" y="234"/>
                  </a:lnTo>
                  <a:lnTo>
                    <a:pt x="36" y="234"/>
                  </a:lnTo>
                  <a:lnTo>
                    <a:pt x="128" y="127"/>
                  </a:lnTo>
                  <a:lnTo>
                    <a:pt x="163" y="158"/>
                  </a:lnTo>
                  <a:lnTo>
                    <a:pt x="163" y="158"/>
                  </a:lnTo>
                  <a:lnTo>
                    <a:pt x="166" y="160"/>
                  </a:lnTo>
                  <a:lnTo>
                    <a:pt x="170" y="160"/>
                  </a:lnTo>
                  <a:lnTo>
                    <a:pt x="170" y="160"/>
                  </a:lnTo>
                  <a:lnTo>
                    <a:pt x="174" y="160"/>
                  </a:lnTo>
                  <a:lnTo>
                    <a:pt x="177" y="158"/>
                  </a:lnTo>
                  <a:lnTo>
                    <a:pt x="212" y="127"/>
                  </a:lnTo>
                  <a:lnTo>
                    <a:pt x="306" y="234"/>
                  </a:lnTo>
                  <a:lnTo>
                    <a:pt x="306" y="234"/>
                  </a:lnTo>
                  <a:lnTo>
                    <a:pt x="299" y="234"/>
                  </a:lnTo>
                  <a:lnTo>
                    <a:pt x="41" y="234"/>
                  </a:lnTo>
                  <a:close/>
                </a:path>
              </a:pathLst>
            </a:custGeom>
            <a:solidFill>
              <a:schemeClr val="bg1"/>
            </a:solidFill>
            <a:ln w="9525">
              <a:noFill/>
              <a:round/>
            </a:ln>
          </p:spPr>
          <p:txBody>
            <a:bodyPr lIns="162560" tIns="81280" rIns="162560" bIns="81280"/>
            <a:lstStyle/>
            <a:p>
              <a:pPr defTabSz="1219200">
                <a:defRPr/>
              </a:pPr>
              <a:endParaRPr lang="en-US" sz="4265" dirty="0">
                <a:solidFill>
                  <a:prstClr val="black"/>
                </a:solidFill>
                <a:cs typeface="+mn-ea"/>
                <a:sym typeface="+mn-lt"/>
              </a:endParaRPr>
            </a:p>
          </p:txBody>
        </p:sp>
      </p:grpSp>
      <p:sp>
        <p:nvSpPr>
          <p:cNvPr id="12011" name="Object 12011"/>
          <p:cNvSpPr txBox="1"/>
          <p:nvPr/>
        </p:nvSpPr>
        <p:spPr>
          <a:xfrm>
            <a:off x="2141855" y="6375400"/>
            <a:ext cx="3509010" cy="635000"/>
          </a:xfrm>
          <a:prstGeom prst="rect">
            <a:avLst/>
          </a:prstGeom>
        </p:spPr>
        <p:txBody>
          <a:bodyPr vert="horz" rtlCol="0" anchor="t" anchorCtr="0">
            <a:noAutofit/>
          </a:bodyPr>
          <a:lstStyle/>
          <a:p>
            <a:pPr algn="ctr">
              <a:lnSpc>
                <a:spcPct val="100000"/>
              </a:lnSpc>
            </a:pPr>
            <a:r>
              <a:rPr lang="zh-CN" altLang="en-US" sz="4400" dirty="0">
                <a:solidFill>
                  <a:srgbClr val="262626"/>
                </a:solidFill>
                <a:cs typeface="+mn-ea"/>
                <a:sym typeface="+mn-lt"/>
              </a:rPr>
              <a:t>图形渲染</a:t>
            </a:r>
            <a:endParaRPr lang="zh-CN" altLang="en-US" sz="4200" dirty="0">
              <a:solidFill>
                <a:srgbClr val="292929"/>
              </a:solidFill>
              <a:cs typeface="+mn-ea"/>
              <a:sym typeface="+mn-lt"/>
            </a:endParaRPr>
          </a:p>
        </p:txBody>
      </p:sp>
      <p:sp>
        <p:nvSpPr>
          <p:cNvPr id="99" name="Object 12011"/>
          <p:cNvSpPr txBox="1"/>
          <p:nvPr/>
        </p:nvSpPr>
        <p:spPr>
          <a:xfrm>
            <a:off x="7502379" y="6375400"/>
            <a:ext cx="3830605" cy="635000"/>
          </a:xfrm>
          <a:prstGeom prst="rect">
            <a:avLst/>
          </a:prstGeom>
        </p:spPr>
        <p:txBody>
          <a:bodyPr vert="horz" rtlCol="0" anchor="t" anchorCtr="0">
            <a:noAutofit/>
          </a:bodyPr>
          <a:lstStyle/>
          <a:p>
            <a:pPr algn="ctr">
              <a:lnSpc>
                <a:spcPct val="100000"/>
              </a:lnSpc>
            </a:pPr>
            <a:r>
              <a:rPr lang="zh-CN" altLang="en-US" sz="4400" dirty="0">
                <a:solidFill>
                  <a:srgbClr val="262626"/>
                </a:solidFill>
                <a:cs typeface="+mn-ea"/>
                <a:sym typeface="+mn-lt"/>
              </a:rPr>
              <a:t>图片上传下载</a:t>
            </a:r>
            <a:endParaRPr lang="zh-CN" altLang="en-US" sz="4200" dirty="0">
              <a:solidFill>
                <a:srgbClr val="292929"/>
              </a:solidFill>
              <a:cs typeface="+mn-ea"/>
              <a:sym typeface="+mn-lt"/>
            </a:endParaRPr>
          </a:p>
        </p:txBody>
      </p:sp>
      <p:grpSp>
        <p:nvGrpSpPr>
          <p:cNvPr id="3" name="组合 2"/>
          <p:cNvGrpSpPr/>
          <p:nvPr/>
        </p:nvGrpSpPr>
        <p:grpSpPr>
          <a:xfrm>
            <a:off x="6889750" y="3180080"/>
            <a:ext cx="5022850" cy="8765540"/>
            <a:chOff x="10850" y="5008"/>
            <a:chExt cx="7910" cy="13804"/>
          </a:xfrm>
        </p:grpSpPr>
        <p:grpSp>
          <p:nvGrpSpPr>
            <p:cNvPr id="90" name="组合 89"/>
            <p:cNvGrpSpPr/>
            <p:nvPr/>
          </p:nvGrpSpPr>
          <p:grpSpPr>
            <a:xfrm>
              <a:off x="10850" y="5008"/>
              <a:ext cx="7911" cy="13804"/>
              <a:chOff x="1029737" y="1653332"/>
              <a:chExt cx="2452505" cy="3552182"/>
            </a:xfrm>
          </p:grpSpPr>
          <p:sp>
            <p:nvSpPr>
              <p:cNvPr id="91" name="Rectangle 8"/>
              <p:cNvSpPr/>
              <p:nvPr/>
            </p:nvSpPr>
            <p:spPr>
              <a:xfrm>
                <a:off x="1029737" y="1860295"/>
                <a:ext cx="2452505" cy="3345219"/>
              </a:xfrm>
              <a:prstGeom prst="rect">
                <a:avLst/>
              </a:prstGeom>
              <a:noFill/>
              <a:ln w="12700" cap="flat" cmpd="sng" algn="ctr">
                <a:solidFill>
                  <a:sysClr val="window" lastClr="FFFFFF">
                    <a:lumMod val="75000"/>
                  </a:sysClr>
                </a:solidFill>
                <a:prstDash val="solid"/>
                <a:miter lim="800000"/>
              </a:ln>
              <a:effectLst/>
            </p:spPr>
            <p:txBody>
              <a:bodyPr rtlCol="0" anchor="ctr"/>
              <a:lstStyle/>
              <a:p>
                <a:pPr algn="ctr" defTabSz="914400">
                  <a:defRPr/>
                </a:pPr>
                <a:endParaRPr lang="en-US" sz="3190" kern="0" dirty="0">
                  <a:solidFill>
                    <a:prstClr val="white"/>
                  </a:solidFill>
                  <a:cs typeface="+mn-ea"/>
                  <a:sym typeface="+mn-lt"/>
                </a:endParaRPr>
              </a:p>
            </p:txBody>
          </p:sp>
          <p:sp>
            <p:nvSpPr>
              <p:cNvPr id="92" name="Trapezoid 10@|1FFC:3506772|FBC:16777215|LFC:16777215|LBC:16777215"/>
              <p:cNvSpPr/>
              <p:nvPr/>
            </p:nvSpPr>
            <p:spPr>
              <a:xfrm>
                <a:off x="1477703" y="1653332"/>
                <a:ext cx="1572381" cy="207927"/>
              </a:xfrm>
              <a:prstGeom prst="trapezoid">
                <a:avLst>
                  <a:gd name="adj" fmla="val 67927"/>
                </a:avLst>
              </a:prstGeom>
              <a:solidFill>
                <a:srgbClr val="132649"/>
              </a:solidFill>
              <a:ln w="12700" cap="flat" cmpd="sng" algn="ctr">
                <a:noFill/>
                <a:prstDash val="solid"/>
                <a:miter lim="800000"/>
              </a:ln>
              <a:effectLst/>
            </p:spPr>
            <p:txBody>
              <a:bodyPr rtlCol="0" anchor="ctr"/>
              <a:lstStyle/>
              <a:p>
                <a:pPr algn="ctr" defTabSz="914400">
                  <a:defRPr/>
                </a:pPr>
                <a:endParaRPr lang="en-US" sz="3190" kern="0" dirty="0">
                  <a:solidFill>
                    <a:prstClr val="white"/>
                  </a:solidFill>
                  <a:cs typeface="+mn-ea"/>
                  <a:sym typeface="+mn-lt"/>
                </a:endParaRPr>
              </a:p>
            </p:txBody>
          </p:sp>
          <p:sp>
            <p:nvSpPr>
              <p:cNvPr id="94" name="Pentagon 9@|1FFC:4308095|FBC:16777215|LFC:16777215|LBC:16777215"/>
              <p:cNvSpPr/>
              <p:nvPr/>
            </p:nvSpPr>
            <p:spPr>
              <a:xfrm rot="5400000">
                <a:off x="1759151" y="1541930"/>
                <a:ext cx="993057" cy="1216487"/>
              </a:xfrm>
              <a:prstGeom prst="homePlate">
                <a:avLst>
                  <a:gd name="adj" fmla="val 31720"/>
                </a:avLst>
              </a:prstGeom>
              <a:gradFill>
                <a:gsLst>
                  <a:gs pos="0">
                    <a:srgbClr val="193161"/>
                  </a:gs>
                  <a:gs pos="100000">
                    <a:srgbClr val="2B4A91"/>
                  </a:gs>
                </a:gsLst>
                <a:lin ang="5400000" scaled="0"/>
              </a:gradFill>
              <a:ln w="12700" cap="flat" cmpd="sng" algn="ctr">
                <a:noFill/>
                <a:prstDash val="solid"/>
                <a:miter lim="800000"/>
              </a:ln>
              <a:effectLst/>
            </p:spPr>
            <p:txBody>
              <a:bodyPr rtlCol="0" anchor="ctr"/>
              <a:lstStyle/>
              <a:p>
                <a:pPr algn="ctr" defTabSz="914400">
                  <a:defRPr/>
                </a:pPr>
                <a:endParaRPr lang="en-US" sz="3190" kern="0" dirty="0">
                  <a:solidFill>
                    <a:prstClr val="white"/>
                  </a:solidFill>
                  <a:cs typeface="+mn-ea"/>
                  <a:sym typeface="+mn-lt"/>
                </a:endParaRPr>
              </a:p>
            </p:txBody>
          </p:sp>
        </p:grpSp>
        <p:sp>
          <p:nvSpPr>
            <p:cNvPr id="127" name="Freeform 59"/>
            <p:cNvSpPr>
              <a:spLocks noEditPoints="1"/>
            </p:cNvSpPr>
            <p:nvPr/>
          </p:nvSpPr>
          <p:spPr bwMode="auto">
            <a:xfrm>
              <a:off x="14065" y="6083"/>
              <a:ext cx="1480" cy="1480"/>
            </a:xfrm>
            <a:custGeom>
              <a:avLst/>
              <a:gdLst/>
              <a:ahLst/>
              <a:cxnLst>
                <a:cxn ang="0">
                  <a:pos x="129" y="1"/>
                </a:cxn>
                <a:cxn ang="0">
                  <a:pos x="87" y="12"/>
                </a:cxn>
                <a:cxn ang="0">
                  <a:pos x="53" y="32"/>
                </a:cxn>
                <a:cxn ang="0">
                  <a:pos x="26" y="63"/>
                </a:cxn>
                <a:cxn ang="0">
                  <a:pos x="8" y="101"/>
                </a:cxn>
                <a:cxn ang="0">
                  <a:pos x="0" y="143"/>
                </a:cxn>
                <a:cxn ang="0">
                  <a:pos x="4" y="172"/>
                </a:cxn>
                <a:cxn ang="0">
                  <a:pos x="19" y="212"/>
                </a:cxn>
                <a:cxn ang="0">
                  <a:pos x="42" y="244"/>
                </a:cxn>
                <a:cxn ang="0">
                  <a:pos x="75" y="270"/>
                </a:cxn>
                <a:cxn ang="0">
                  <a:pos x="115" y="284"/>
                </a:cxn>
                <a:cxn ang="0">
                  <a:pos x="144" y="286"/>
                </a:cxn>
                <a:cxn ang="0">
                  <a:pos x="185" y="281"/>
                </a:cxn>
                <a:cxn ang="0">
                  <a:pos x="223" y="263"/>
                </a:cxn>
                <a:cxn ang="0">
                  <a:pos x="254" y="235"/>
                </a:cxn>
                <a:cxn ang="0">
                  <a:pos x="276" y="199"/>
                </a:cxn>
                <a:cxn ang="0">
                  <a:pos x="285" y="157"/>
                </a:cxn>
                <a:cxn ang="0">
                  <a:pos x="285" y="128"/>
                </a:cxn>
                <a:cxn ang="0">
                  <a:pos x="276" y="89"/>
                </a:cxn>
                <a:cxn ang="0">
                  <a:pos x="254" y="52"/>
                </a:cxn>
                <a:cxn ang="0">
                  <a:pos x="223" y="25"/>
                </a:cxn>
                <a:cxn ang="0">
                  <a:pos x="185" y="7"/>
                </a:cxn>
                <a:cxn ang="0">
                  <a:pos x="144" y="0"/>
                </a:cxn>
                <a:cxn ang="0">
                  <a:pos x="144" y="252"/>
                </a:cxn>
                <a:cxn ang="0">
                  <a:pos x="102" y="243"/>
                </a:cxn>
                <a:cxn ang="0">
                  <a:pos x="55" y="203"/>
                </a:cxn>
                <a:cxn ang="0">
                  <a:pos x="37" y="154"/>
                </a:cxn>
                <a:cxn ang="0">
                  <a:pos x="37" y="132"/>
                </a:cxn>
                <a:cxn ang="0">
                  <a:pos x="55" y="83"/>
                </a:cxn>
                <a:cxn ang="0">
                  <a:pos x="102" y="45"/>
                </a:cxn>
                <a:cxn ang="0">
                  <a:pos x="144" y="36"/>
                </a:cxn>
                <a:cxn ang="0">
                  <a:pos x="165" y="38"/>
                </a:cxn>
                <a:cxn ang="0">
                  <a:pos x="220" y="67"/>
                </a:cxn>
                <a:cxn ang="0">
                  <a:pos x="249" y="121"/>
                </a:cxn>
                <a:cxn ang="0">
                  <a:pos x="251" y="143"/>
                </a:cxn>
                <a:cxn ang="0">
                  <a:pos x="241" y="185"/>
                </a:cxn>
                <a:cxn ang="0">
                  <a:pos x="203" y="232"/>
                </a:cxn>
                <a:cxn ang="0">
                  <a:pos x="154" y="250"/>
                </a:cxn>
                <a:cxn ang="0">
                  <a:pos x="232" y="143"/>
                </a:cxn>
                <a:cxn ang="0">
                  <a:pos x="227" y="156"/>
                </a:cxn>
                <a:cxn ang="0">
                  <a:pos x="144" y="161"/>
                </a:cxn>
                <a:cxn ang="0">
                  <a:pos x="131" y="156"/>
                </a:cxn>
                <a:cxn ang="0">
                  <a:pos x="125" y="72"/>
                </a:cxn>
                <a:cxn ang="0">
                  <a:pos x="131" y="60"/>
                </a:cxn>
                <a:cxn ang="0">
                  <a:pos x="144" y="54"/>
                </a:cxn>
                <a:cxn ang="0">
                  <a:pos x="160" y="65"/>
                </a:cxn>
                <a:cxn ang="0">
                  <a:pos x="214" y="125"/>
                </a:cxn>
                <a:cxn ang="0">
                  <a:pos x="227" y="130"/>
                </a:cxn>
                <a:cxn ang="0">
                  <a:pos x="232" y="143"/>
                </a:cxn>
              </a:cxnLst>
              <a:rect l="0" t="0" r="r" b="b"/>
              <a:pathLst>
                <a:path w="287" h="286">
                  <a:moveTo>
                    <a:pt x="144" y="0"/>
                  </a:moveTo>
                  <a:lnTo>
                    <a:pt x="144" y="0"/>
                  </a:lnTo>
                  <a:lnTo>
                    <a:pt x="129" y="1"/>
                  </a:lnTo>
                  <a:lnTo>
                    <a:pt x="115" y="3"/>
                  </a:lnTo>
                  <a:lnTo>
                    <a:pt x="100" y="7"/>
                  </a:lnTo>
                  <a:lnTo>
                    <a:pt x="87" y="12"/>
                  </a:lnTo>
                  <a:lnTo>
                    <a:pt x="75" y="18"/>
                  </a:lnTo>
                  <a:lnTo>
                    <a:pt x="64" y="25"/>
                  </a:lnTo>
                  <a:lnTo>
                    <a:pt x="53" y="32"/>
                  </a:lnTo>
                  <a:lnTo>
                    <a:pt x="42" y="43"/>
                  </a:lnTo>
                  <a:lnTo>
                    <a:pt x="33" y="52"/>
                  </a:lnTo>
                  <a:lnTo>
                    <a:pt x="26" y="63"/>
                  </a:lnTo>
                  <a:lnTo>
                    <a:pt x="19" y="76"/>
                  </a:lnTo>
                  <a:lnTo>
                    <a:pt x="11" y="89"/>
                  </a:lnTo>
                  <a:lnTo>
                    <a:pt x="8" y="101"/>
                  </a:lnTo>
                  <a:lnTo>
                    <a:pt x="4" y="114"/>
                  </a:lnTo>
                  <a:lnTo>
                    <a:pt x="0" y="128"/>
                  </a:lnTo>
                  <a:lnTo>
                    <a:pt x="0" y="143"/>
                  </a:lnTo>
                  <a:lnTo>
                    <a:pt x="0" y="143"/>
                  </a:lnTo>
                  <a:lnTo>
                    <a:pt x="0" y="157"/>
                  </a:lnTo>
                  <a:lnTo>
                    <a:pt x="4" y="172"/>
                  </a:lnTo>
                  <a:lnTo>
                    <a:pt x="8" y="186"/>
                  </a:lnTo>
                  <a:lnTo>
                    <a:pt x="11" y="199"/>
                  </a:lnTo>
                  <a:lnTo>
                    <a:pt x="19" y="212"/>
                  </a:lnTo>
                  <a:lnTo>
                    <a:pt x="26" y="223"/>
                  </a:lnTo>
                  <a:lnTo>
                    <a:pt x="33" y="235"/>
                  </a:lnTo>
                  <a:lnTo>
                    <a:pt x="42" y="244"/>
                  </a:lnTo>
                  <a:lnTo>
                    <a:pt x="53" y="253"/>
                  </a:lnTo>
                  <a:lnTo>
                    <a:pt x="64" y="263"/>
                  </a:lnTo>
                  <a:lnTo>
                    <a:pt x="75" y="270"/>
                  </a:lnTo>
                  <a:lnTo>
                    <a:pt x="87" y="275"/>
                  </a:lnTo>
                  <a:lnTo>
                    <a:pt x="100" y="281"/>
                  </a:lnTo>
                  <a:lnTo>
                    <a:pt x="115" y="284"/>
                  </a:lnTo>
                  <a:lnTo>
                    <a:pt x="129" y="286"/>
                  </a:lnTo>
                  <a:lnTo>
                    <a:pt x="144" y="286"/>
                  </a:lnTo>
                  <a:lnTo>
                    <a:pt x="144" y="286"/>
                  </a:lnTo>
                  <a:lnTo>
                    <a:pt x="158" y="286"/>
                  </a:lnTo>
                  <a:lnTo>
                    <a:pt x="173" y="284"/>
                  </a:lnTo>
                  <a:lnTo>
                    <a:pt x="185" y="281"/>
                  </a:lnTo>
                  <a:lnTo>
                    <a:pt x="200" y="275"/>
                  </a:lnTo>
                  <a:lnTo>
                    <a:pt x="212" y="270"/>
                  </a:lnTo>
                  <a:lnTo>
                    <a:pt x="223" y="263"/>
                  </a:lnTo>
                  <a:lnTo>
                    <a:pt x="234" y="253"/>
                  </a:lnTo>
                  <a:lnTo>
                    <a:pt x="245" y="244"/>
                  </a:lnTo>
                  <a:lnTo>
                    <a:pt x="254" y="235"/>
                  </a:lnTo>
                  <a:lnTo>
                    <a:pt x="261" y="223"/>
                  </a:lnTo>
                  <a:lnTo>
                    <a:pt x="269" y="212"/>
                  </a:lnTo>
                  <a:lnTo>
                    <a:pt x="276" y="199"/>
                  </a:lnTo>
                  <a:lnTo>
                    <a:pt x="280" y="186"/>
                  </a:lnTo>
                  <a:lnTo>
                    <a:pt x="283" y="172"/>
                  </a:lnTo>
                  <a:lnTo>
                    <a:pt x="285" y="157"/>
                  </a:lnTo>
                  <a:lnTo>
                    <a:pt x="287" y="143"/>
                  </a:lnTo>
                  <a:lnTo>
                    <a:pt x="287" y="143"/>
                  </a:lnTo>
                  <a:lnTo>
                    <a:pt x="285" y="128"/>
                  </a:lnTo>
                  <a:lnTo>
                    <a:pt x="283" y="114"/>
                  </a:lnTo>
                  <a:lnTo>
                    <a:pt x="280" y="101"/>
                  </a:lnTo>
                  <a:lnTo>
                    <a:pt x="276" y="89"/>
                  </a:lnTo>
                  <a:lnTo>
                    <a:pt x="269" y="76"/>
                  </a:lnTo>
                  <a:lnTo>
                    <a:pt x="261" y="63"/>
                  </a:lnTo>
                  <a:lnTo>
                    <a:pt x="254" y="52"/>
                  </a:lnTo>
                  <a:lnTo>
                    <a:pt x="245" y="43"/>
                  </a:lnTo>
                  <a:lnTo>
                    <a:pt x="234" y="32"/>
                  </a:lnTo>
                  <a:lnTo>
                    <a:pt x="223" y="25"/>
                  </a:lnTo>
                  <a:lnTo>
                    <a:pt x="212" y="18"/>
                  </a:lnTo>
                  <a:lnTo>
                    <a:pt x="200" y="12"/>
                  </a:lnTo>
                  <a:lnTo>
                    <a:pt x="185" y="7"/>
                  </a:lnTo>
                  <a:lnTo>
                    <a:pt x="173" y="3"/>
                  </a:lnTo>
                  <a:lnTo>
                    <a:pt x="158" y="1"/>
                  </a:lnTo>
                  <a:lnTo>
                    <a:pt x="144" y="0"/>
                  </a:lnTo>
                  <a:lnTo>
                    <a:pt x="144" y="0"/>
                  </a:lnTo>
                  <a:close/>
                  <a:moveTo>
                    <a:pt x="144" y="252"/>
                  </a:moveTo>
                  <a:lnTo>
                    <a:pt x="144" y="252"/>
                  </a:lnTo>
                  <a:lnTo>
                    <a:pt x="133" y="250"/>
                  </a:lnTo>
                  <a:lnTo>
                    <a:pt x="122" y="248"/>
                  </a:lnTo>
                  <a:lnTo>
                    <a:pt x="102" y="243"/>
                  </a:lnTo>
                  <a:lnTo>
                    <a:pt x="84" y="232"/>
                  </a:lnTo>
                  <a:lnTo>
                    <a:pt x="67" y="219"/>
                  </a:lnTo>
                  <a:lnTo>
                    <a:pt x="55" y="203"/>
                  </a:lnTo>
                  <a:lnTo>
                    <a:pt x="44" y="185"/>
                  </a:lnTo>
                  <a:lnTo>
                    <a:pt x="38" y="165"/>
                  </a:lnTo>
                  <a:lnTo>
                    <a:pt x="37" y="154"/>
                  </a:lnTo>
                  <a:lnTo>
                    <a:pt x="37" y="143"/>
                  </a:lnTo>
                  <a:lnTo>
                    <a:pt x="37" y="143"/>
                  </a:lnTo>
                  <a:lnTo>
                    <a:pt x="37" y="132"/>
                  </a:lnTo>
                  <a:lnTo>
                    <a:pt x="38" y="121"/>
                  </a:lnTo>
                  <a:lnTo>
                    <a:pt x="44" y="101"/>
                  </a:lnTo>
                  <a:lnTo>
                    <a:pt x="55" y="83"/>
                  </a:lnTo>
                  <a:lnTo>
                    <a:pt x="67" y="67"/>
                  </a:lnTo>
                  <a:lnTo>
                    <a:pt x="84" y="54"/>
                  </a:lnTo>
                  <a:lnTo>
                    <a:pt x="102" y="45"/>
                  </a:lnTo>
                  <a:lnTo>
                    <a:pt x="122" y="38"/>
                  </a:lnTo>
                  <a:lnTo>
                    <a:pt x="133" y="36"/>
                  </a:lnTo>
                  <a:lnTo>
                    <a:pt x="144" y="36"/>
                  </a:lnTo>
                  <a:lnTo>
                    <a:pt x="144" y="36"/>
                  </a:lnTo>
                  <a:lnTo>
                    <a:pt x="154" y="36"/>
                  </a:lnTo>
                  <a:lnTo>
                    <a:pt x="165" y="38"/>
                  </a:lnTo>
                  <a:lnTo>
                    <a:pt x="185" y="45"/>
                  </a:lnTo>
                  <a:lnTo>
                    <a:pt x="203" y="54"/>
                  </a:lnTo>
                  <a:lnTo>
                    <a:pt x="220" y="67"/>
                  </a:lnTo>
                  <a:lnTo>
                    <a:pt x="232" y="83"/>
                  </a:lnTo>
                  <a:lnTo>
                    <a:pt x="241" y="101"/>
                  </a:lnTo>
                  <a:lnTo>
                    <a:pt x="249" y="121"/>
                  </a:lnTo>
                  <a:lnTo>
                    <a:pt x="251" y="132"/>
                  </a:lnTo>
                  <a:lnTo>
                    <a:pt x="251" y="143"/>
                  </a:lnTo>
                  <a:lnTo>
                    <a:pt x="251" y="143"/>
                  </a:lnTo>
                  <a:lnTo>
                    <a:pt x="251" y="154"/>
                  </a:lnTo>
                  <a:lnTo>
                    <a:pt x="249" y="165"/>
                  </a:lnTo>
                  <a:lnTo>
                    <a:pt x="241" y="185"/>
                  </a:lnTo>
                  <a:lnTo>
                    <a:pt x="232" y="203"/>
                  </a:lnTo>
                  <a:lnTo>
                    <a:pt x="220" y="219"/>
                  </a:lnTo>
                  <a:lnTo>
                    <a:pt x="203" y="232"/>
                  </a:lnTo>
                  <a:lnTo>
                    <a:pt x="185" y="243"/>
                  </a:lnTo>
                  <a:lnTo>
                    <a:pt x="165" y="248"/>
                  </a:lnTo>
                  <a:lnTo>
                    <a:pt x="154" y="250"/>
                  </a:lnTo>
                  <a:lnTo>
                    <a:pt x="144" y="252"/>
                  </a:lnTo>
                  <a:lnTo>
                    <a:pt x="144" y="252"/>
                  </a:lnTo>
                  <a:close/>
                  <a:moveTo>
                    <a:pt x="232" y="143"/>
                  </a:moveTo>
                  <a:lnTo>
                    <a:pt x="232" y="143"/>
                  </a:lnTo>
                  <a:lnTo>
                    <a:pt x="231" y="150"/>
                  </a:lnTo>
                  <a:lnTo>
                    <a:pt x="227" y="156"/>
                  </a:lnTo>
                  <a:lnTo>
                    <a:pt x="222" y="159"/>
                  </a:lnTo>
                  <a:lnTo>
                    <a:pt x="214" y="161"/>
                  </a:lnTo>
                  <a:lnTo>
                    <a:pt x="144" y="161"/>
                  </a:lnTo>
                  <a:lnTo>
                    <a:pt x="144" y="161"/>
                  </a:lnTo>
                  <a:lnTo>
                    <a:pt x="136" y="159"/>
                  </a:lnTo>
                  <a:lnTo>
                    <a:pt x="131" y="156"/>
                  </a:lnTo>
                  <a:lnTo>
                    <a:pt x="127" y="150"/>
                  </a:lnTo>
                  <a:lnTo>
                    <a:pt x="125" y="143"/>
                  </a:lnTo>
                  <a:lnTo>
                    <a:pt x="125" y="72"/>
                  </a:lnTo>
                  <a:lnTo>
                    <a:pt x="125" y="72"/>
                  </a:lnTo>
                  <a:lnTo>
                    <a:pt x="127" y="65"/>
                  </a:lnTo>
                  <a:lnTo>
                    <a:pt x="131" y="60"/>
                  </a:lnTo>
                  <a:lnTo>
                    <a:pt x="136" y="56"/>
                  </a:lnTo>
                  <a:lnTo>
                    <a:pt x="144" y="54"/>
                  </a:lnTo>
                  <a:lnTo>
                    <a:pt x="144" y="54"/>
                  </a:lnTo>
                  <a:lnTo>
                    <a:pt x="151" y="56"/>
                  </a:lnTo>
                  <a:lnTo>
                    <a:pt x="156" y="60"/>
                  </a:lnTo>
                  <a:lnTo>
                    <a:pt x="160" y="65"/>
                  </a:lnTo>
                  <a:lnTo>
                    <a:pt x="162" y="72"/>
                  </a:lnTo>
                  <a:lnTo>
                    <a:pt x="162" y="125"/>
                  </a:lnTo>
                  <a:lnTo>
                    <a:pt x="214" y="125"/>
                  </a:lnTo>
                  <a:lnTo>
                    <a:pt x="214" y="125"/>
                  </a:lnTo>
                  <a:lnTo>
                    <a:pt x="222" y="127"/>
                  </a:lnTo>
                  <a:lnTo>
                    <a:pt x="227" y="130"/>
                  </a:lnTo>
                  <a:lnTo>
                    <a:pt x="231" y="136"/>
                  </a:lnTo>
                  <a:lnTo>
                    <a:pt x="232" y="143"/>
                  </a:lnTo>
                  <a:lnTo>
                    <a:pt x="232" y="143"/>
                  </a:lnTo>
                  <a:close/>
                </a:path>
              </a:pathLst>
            </a:custGeom>
            <a:solidFill>
              <a:schemeClr val="bg1"/>
            </a:solidFill>
            <a:ln w="9525">
              <a:noFill/>
              <a:round/>
            </a:ln>
          </p:spPr>
          <p:txBody>
            <a:bodyPr lIns="162560" tIns="81280" rIns="162560" bIns="81280"/>
            <a:lstStyle/>
            <a:p>
              <a:pPr defTabSz="1219200">
                <a:defRPr/>
              </a:pPr>
              <a:endParaRPr lang="en-US" sz="4265" dirty="0">
                <a:solidFill>
                  <a:prstClr val="black"/>
                </a:solidFill>
                <a:cs typeface="+mn-ea"/>
                <a:sym typeface="+mn-lt"/>
              </a:endParaRPr>
            </a:p>
          </p:txBody>
        </p:sp>
      </p:grpSp>
      <p:sp>
        <p:nvSpPr>
          <p:cNvPr id="137" name="Object 12011"/>
          <p:cNvSpPr txBox="1"/>
          <p:nvPr/>
        </p:nvSpPr>
        <p:spPr>
          <a:xfrm>
            <a:off x="13281025" y="6375400"/>
            <a:ext cx="3509010" cy="635000"/>
          </a:xfrm>
          <a:prstGeom prst="rect">
            <a:avLst/>
          </a:prstGeom>
        </p:spPr>
        <p:txBody>
          <a:bodyPr vert="horz" rtlCol="0" anchor="t" anchorCtr="0">
            <a:noAutofit/>
          </a:bodyPr>
          <a:lstStyle/>
          <a:p>
            <a:pPr algn="ctr">
              <a:lnSpc>
                <a:spcPct val="100000"/>
              </a:lnSpc>
            </a:pPr>
            <a:r>
              <a:rPr lang="zh-CN" altLang="en-US" sz="4400" dirty="0">
                <a:solidFill>
                  <a:srgbClr val="262626"/>
                </a:solidFill>
                <a:cs typeface="+mn-ea"/>
                <a:sym typeface="+mn-lt"/>
              </a:rPr>
              <a:t>图片批处理</a:t>
            </a:r>
            <a:endParaRPr lang="zh-CN" altLang="en-US" sz="4200" dirty="0">
              <a:solidFill>
                <a:srgbClr val="292929"/>
              </a:solidFill>
              <a:cs typeface="+mn-ea"/>
              <a:sym typeface="+mn-lt"/>
            </a:endParaRPr>
          </a:p>
        </p:txBody>
      </p:sp>
      <p:sp>
        <p:nvSpPr>
          <p:cNvPr id="158" name="Object 12011"/>
          <p:cNvSpPr txBox="1"/>
          <p:nvPr/>
        </p:nvSpPr>
        <p:spPr>
          <a:xfrm>
            <a:off x="18850610" y="6375400"/>
            <a:ext cx="3509010" cy="635000"/>
          </a:xfrm>
          <a:prstGeom prst="rect">
            <a:avLst/>
          </a:prstGeom>
        </p:spPr>
        <p:txBody>
          <a:bodyPr vert="horz" rtlCol="0" anchor="t" anchorCtr="0">
            <a:noAutofit/>
          </a:bodyPr>
          <a:lstStyle/>
          <a:p>
            <a:pPr algn="ctr">
              <a:lnSpc>
                <a:spcPct val="100000"/>
              </a:lnSpc>
            </a:pPr>
            <a:r>
              <a:rPr lang="zh-CN" altLang="en-US" sz="4400" dirty="0">
                <a:solidFill>
                  <a:srgbClr val="262626"/>
                </a:solidFill>
                <a:cs typeface="+mn-ea"/>
                <a:sym typeface="+mn-lt"/>
              </a:rPr>
              <a:t>图片详情</a:t>
            </a:r>
            <a:endParaRPr lang="zh-CN" altLang="en-US" sz="4200" dirty="0">
              <a:solidFill>
                <a:srgbClr val="292929"/>
              </a:solidFill>
              <a:cs typeface="+mn-ea"/>
              <a:sym typeface="+mn-lt"/>
            </a:endParaRPr>
          </a:p>
        </p:txBody>
      </p:sp>
      <p:grpSp>
        <p:nvGrpSpPr>
          <p:cNvPr id="5" name="组合 4"/>
          <p:cNvGrpSpPr/>
          <p:nvPr/>
        </p:nvGrpSpPr>
        <p:grpSpPr>
          <a:xfrm>
            <a:off x="12459335" y="3180080"/>
            <a:ext cx="5022850" cy="8765540"/>
            <a:chOff x="19621" y="5008"/>
            <a:chExt cx="7910" cy="13804"/>
          </a:xfrm>
        </p:grpSpPr>
        <p:grpSp>
          <p:nvGrpSpPr>
            <p:cNvPr id="130" name="组合 129"/>
            <p:cNvGrpSpPr/>
            <p:nvPr/>
          </p:nvGrpSpPr>
          <p:grpSpPr>
            <a:xfrm>
              <a:off x="19621" y="5008"/>
              <a:ext cx="7911" cy="13804"/>
              <a:chOff x="1029737" y="1653332"/>
              <a:chExt cx="2452505" cy="3552182"/>
            </a:xfrm>
          </p:grpSpPr>
          <p:sp>
            <p:nvSpPr>
              <p:cNvPr id="131" name="Rectangle 8"/>
              <p:cNvSpPr/>
              <p:nvPr/>
            </p:nvSpPr>
            <p:spPr>
              <a:xfrm>
                <a:off x="1029737" y="1860295"/>
                <a:ext cx="2452505" cy="3345219"/>
              </a:xfrm>
              <a:prstGeom prst="rect">
                <a:avLst/>
              </a:prstGeom>
              <a:noFill/>
              <a:ln w="12700" cap="flat" cmpd="sng" algn="ctr">
                <a:solidFill>
                  <a:sysClr val="window" lastClr="FFFFFF">
                    <a:lumMod val="75000"/>
                  </a:sysClr>
                </a:solidFill>
                <a:prstDash val="solid"/>
                <a:miter lim="800000"/>
              </a:ln>
              <a:effectLst/>
            </p:spPr>
            <p:txBody>
              <a:bodyPr rtlCol="0" anchor="ctr"/>
              <a:lstStyle/>
              <a:p>
                <a:pPr algn="ctr" defTabSz="914400">
                  <a:defRPr/>
                </a:pPr>
                <a:endParaRPr lang="en-US" sz="3190" kern="0" dirty="0">
                  <a:solidFill>
                    <a:prstClr val="white"/>
                  </a:solidFill>
                  <a:cs typeface="+mn-ea"/>
                  <a:sym typeface="+mn-lt"/>
                </a:endParaRPr>
              </a:p>
            </p:txBody>
          </p:sp>
          <p:sp>
            <p:nvSpPr>
              <p:cNvPr id="132" name="Trapezoid 10@|1FFC:3506772|FBC:16777215|LFC:16777215|LBC:16777215"/>
              <p:cNvSpPr/>
              <p:nvPr/>
            </p:nvSpPr>
            <p:spPr>
              <a:xfrm>
                <a:off x="1477703" y="1653332"/>
                <a:ext cx="1572381" cy="207927"/>
              </a:xfrm>
              <a:prstGeom prst="trapezoid">
                <a:avLst>
                  <a:gd name="adj" fmla="val 67927"/>
                </a:avLst>
              </a:prstGeom>
              <a:solidFill>
                <a:srgbClr val="AF314F"/>
              </a:solidFill>
              <a:ln w="12700" cap="flat" cmpd="sng" algn="ctr">
                <a:noFill/>
                <a:prstDash val="solid"/>
                <a:miter lim="800000"/>
              </a:ln>
              <a:effectLst/>
            </p:spPr>
            <p:txBody>
              <a:bodyPr rtlCol="0" anchor="ctr"/>
              <a:lstStyle/>
              <a:p>
                <a:pPr algn="ctr" defTabSz="914400">
                  <a:defRPr/>
                </a:pPr>
                <a:endParaRPr lang="en-US" sz="3190" kern="0" dirty="0">
                  <a:solidFill>
                    <a:prstClr val="white"/>
                  </a:solidFill>
                  <a:cs typeface="+mn-ea"/>
                  <a:sym typeface="+mn-lt"/>
                </a:endParaRPr>
              </a:p>
            </p:txBody>
          </p:sp>
          <p:sp>
            <p:nvSpPr>
              <p:cNvPr id="133" name="Pentagon 9@|1FFC:4308095|FBC:16777215|LFC:16777215|LBC:16777215"/>
              <p:cNvSpPr/>
              <p:nvPr/>
            </p:nvSpPr>
            <p:spPr>
              <a:xfrm rot="5400000">
                <a:off x="1759151" y="1541930"/>
                <a:ext cx="993057" cy="1216487"/>
              </a:xfrm>
              <a:prstGeom prst="homePlate">
                <a:avLst>
                  <a:gd name="adj" fmla="val 31720"/>
                </a:avLst>
              </a:prstGeom>
              <a:gradFill>
                <a:gsLst>
                  <a:gs pos="0">
                    <a:srgbClr val="C43856"/>
                  </a:gs>
                  <a:gs pos="100000">
                    <a:srgbClr val="B22D49"/>
                  </a:gs>
                </a:gsLst>
                <a:lin ang="5400000" scaled="0"/>
              </a:gradFill>
              <a:ln w="12700" cap="flat" cmpd="sng" algn="ctr">
                <a:noFill/>
                <a:prstDash val="solid"/>
                <a:miter lim="800000"/>
              </a:ln>
              <a:effectLst/>
            </p:spPr>
            <p:txBody>
              <a:bodyPr rtlCol="0" anchor="ctr"/>
              <a:lstStyle/>
              <a:p>
                <a:pPr algn="ctr" defTabSz="914400">
                  <a:defRPr/>
                </a:pPr>
                <a:endParaRPr lang="en-US" sz="3190" kern="0" dirty="0">
                  <a:solidFill>
                    <a:prstClr val="white"/>
                  </a:solidFill>
                  <a:cs typeface="+mn-ea"/>
                  <a:sym typeface="+mn-lt"/>
                </a:endParaRPr>
              </a:p>
            </p:txBody>
          </p:sp>
        </p:grpSp>
        <p:sp>
          <p:nvSpPr>
            <p:cNvPr id="160" name="Freeform 53"/>
            <p:cNvSpPr>
              <a:spLocks noEditPoints="1"/>
            </p:cNvSpPr>
            <p:nvPr/>
          </p:nvSpPr>
          <p:spPr bwMode="auto">
            <a:xfrm>
              <a:off x="23021" y="6129"/>
              <a:ext cx="1315" cy="1237"/>
            </a:xfrm>
            <a:custGeom>
              <a:avLst/>
              <a:gdLst>
                <a:gd name="T0" fmla="*/ 38 w 128"/>
                <a:gd name="T1" fmla="*/ 99 h 120"/>
                <a:gd name="T2" fmla="*/ 55 w 128"/>
                <a:gd name="T3" fmla="*/ 99 h 120"/>
                <a:gd name="T4" fmla="*/ 55 w 128"/>
                <a:gd name="T5" fmla="*/ 103 h 120"/>
                <a:gd name="T6" fmla="*/ 38 w 128"/>
                <a:gd name="T7" fmla="*/ 103 h 120"/>
                <a:gd name="T8" fmla="*/ 38 w 128"/>
                <a:gd name="T9" fmla="*/ 99 h 120"/>
                <a:gd name="T10" fmla="*/ 88 w 128"/>
                <a:gd name="T11" fmla="*/ 98 h 120"/>
                <a:gd name="T12" fmla="*/ 60 w 128"/>
                <a:gd name="T13" fmla="*/ 103 h 120"/>
                <a:gd name="T14" fmla="*/ 65 w 128"/>
                <a:gd name="T15" fmla="*/ 76 h 120"/>
                <a:gd name="T16" fmla="*/ 105 w 128"/>
                <a:gd name="T17" fmla="*/ 35 h 120"/>
                <a:gd name="T18" fmla="*/ 128 w 128"/>
                <a:gd name="T19" fmla="*/ 57 h 120"/>
                <a:gd name="T20" fmla="*/ 88 w 128"/>
                <a:gd name="T21" fmla="*/ 98 h 120"/>
                <a:gd name="T22" fmla="*/ 83 w 128"/>
                <a:gd name="T23" fmla="*/ 87 h 120"/>
                <a:gd name="T24" fmla="*/ 117 w 128"/>
                <a:gd name="T25" fmla="*/ 52 h 120"/>
                <a:gd name="T26" fmla="*/ 114 w 128"/>
                <a:gd name="T27" fmla="*/ 49 h 120"/>
                <a:gd name="T28" fmla="*/ 80 w 128"/>
                <a:gd name="T29" fmla="*/ 84 h 120"/>
                <a:gd name="T30" fmla="*/ 83 w 128"/>
                <a:gd name="T31" fmla="*/ 87 h 120"/>
                <a:gd name="T32" fmla="*/ 85 w 128"/>
                <a:gd name="T33" fmla="*/ 95 h 120"/>
                <a:gd name="T34" fmla="*/ 73 w 128"/>
                <a:gd name="T35" fmla="*/ 97 h 120"/>
                <a:gd name="T36" fmla="*/ 66 w 128"/>
                <a:gd name="T37" fmla="*/ 90 h 120"/>
                <a:gd name="T38" fmla="*/ 68 w 128"/>
                <a:gd name="T39" fmla="*/ 78 h 120"/>
                <a:gd name="T40" fmla="*/ 85 w 128"/>
                <a:gd name="T41" fmla="*/ 95 h 120"/>
                <a:gd name="T42" fmla="*/ 74 w 128"/>
                <a:gd name="T43" fmla="*/ 78 h 120"/>
                <a:gd name="T44" fmla="*/ 108 w 128"/>
                <a:gd name="T45" fmla="*/ 43 h 120"/>
                <a:gd name="T46" fmla="*/ 106 w 128"/>
                <a:gd name="T47" fmla="*/ 40 h 120"/>
                <a:gd name="T48" fmla="*/ 71 w 128"/>
                <a:gd name="T49" fmla="*/ 76 h 120"/>
                <a:gd name="T50" fmla="*/ 74 w 128"/>
                <a:gd name="T51" fmla="*/ 78 h 120"/>
                <a:gd name="T52" fmla="*/ 3 w 128"/>
                <a:gd name="T53" fmla="*/ 120 h 120"/>
                <a:gd name="T54" fmla="*/ 92 w 128"/>
                <a:gd name="T55" fmla="*/ 120 h 120"/>
                <a:gd name="T56" fmla="*/ 96 w 128"/>
                <a:gd name="T57" fmla="*/ 120 h 120"/>
                <a:gd name="T58" fmla="*/ 96 w 128"/>
                <a:gd name="T59" fmla="*/ 117 h 120"/>
                <a:gd name="T60" fmla="*/ 96 w 128"/>
                <a:gd name="T61" fmla="*/ 96 h 120"/>
                <a:gd name="T62" fmla="*/ 89 w 128"/>
                <a:gd name="T63" fmla="*/ 103 h 120"/>
                <a:gd name="T64" fmla="*/ 89 w 128"/>
                <a:gd name="T65" fmla="*/ 114 h 120"/>
                <a:gd name="T66" fmla="*/ 7 w 128"/>
                <a:gd name="T67" fmla="*/ 114 h 120"/>
                <a:gd name="T68" fmla="*/ 7 w 128"/>
                <a:gd name="T69" fmla="*/ 49 h 120"/>
                <a:gd name="T70" fmla="*/ 45 w 128"/>
                <a:gd name="T71" fmla="*/ 49 h 120"/>
                <a:gd name="T72" fmla="*/ 47 w 128"/>
                <a:gd name="T73" fmla="*/ 46 h 120"/>
                <a:gd name="T74" fmla="*/ 47 w 128"/>
                <a:gd name="T75" fmla="*/ 7 h 120"/>
                <a:gd name="T76" fmla="*/ 89 w 128"/>
                <a:gd name="T77" fmla="*/ 7 h 120"/>
                <a:gd name="T78" fmla="*/ 89 w 128"/>
                <a:gd name="T79" fmla="*/ 44 h 120"/>
                <a:gd name="T80" fmla="*/ 96 w 128"/>
                <a:gd name="T81" fmla="*/ 38 h 120"/>
                <a:gd name="T82" fmla="*/ 96 w 128"/>
                <a:gd name="T83" fmla="*/ 4 h 120"/>
                <a:gd name="T84" fmla="*/ 96 w 128"/>
                <a:gd name="T85" fmla="*/ 0 h 120"/>
                <a:gd name="T86" fmla="*/ 92 w 128"/>
                <a:gd name="T87" fmla="*/ 0 h 120"/>
                <a:gd name="T88" fmla="*/ 42 w 128"/>
                <a:gd name="T89" fmla="*/ 0 h 120"/>
                <a:gd name="T90" fmla="*/ 0 w 128"/>
                <a:gd name="T91" fmla="*/ 43 h 120"/>
                <a:gd name="T92" fmla="*/ 0 w 128"/>
                <a:gd name="T93" fmla="*/ 117 h 120"/>
                <a:gd name="T94" fmla="*/ 0 w 128"/>
                <a:gd name="T95" fmla="*/ 120 h 120"/>
                <a:gd name="T96" fmla="*/ 3 w 128"/>
                <a:gd name="T9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 h="120">
                  <a:moveTo>
                    <a:pt x="38" y="99"/>
                  </a:moveTo>
                  <a:cubicBezTo>
                    <a:pt x="55" y="99"/>
                    <a:pt x="55" y="99"/>
                    <a:pt x="55" y="99"/>
                  </a:cubicBezTo>
                  <a:cubicBezTo>
                    <a:pt x="55" y="103"/>
                    <a:pt x="55" y="103"/>
                    <a:pt x="55" y="103"/>
                  </a:cubicBezTo>
                  <a:cubicBezTo>
                    <a:pt x="38" y="103"/>
                    <a:pt x="38" y="103"/>
                    <a:pt x="38" y="103"/>
                  </a:cubicBezTo>
                  <a:cubicBezTo>
                    <a:pt x="38" y="99"/>
                    <a:pt x="38" y="99"/>
                    <a:pt x="38" y="99"/>
                  </a:cubicBezTo>
                  <a:close/>
                  <a:moveTo>
                    <a:pt x="88" y="98"/>
                  </a:moveTo>
                  <a:cubicBezTo>
                    <a:pt x="60" y="103"/>
                    <a:pt x="60" y="103"/>
                    <a:pt x="60" y="103"/>
                  </a:cubicBezTo>
                  <a:cubicBezTo>
                    <a:pt x="65" y="76"/>
                    <a:pt x="65" y="76"/>
                    <a:pt x="65" y="76"/>
                  </a:cubicBezTo>
                  <a:cubicBezTo>
                    <a:pt x="105" y="35"/>
                    <a:pt x="105" y="35"/>
                    <a:pt x="105" y="35"/>
                  </a:cubicBezTo>
                  <a:cubicBezTo>
                    <a:pt x="128" y="57"/>
                    <a:pt x="128" y="57"/>
                    <a:pt x="128" y="57"/>
                  </a:cubicBezTo>
                  <a:cubicBezTo>
                    <a:pt x="88" y="98"/>
                    <a:pt x="88" y="98"/>
                    <a:pt x="88" y="98"/>
                  </a:cubicBezTo>
                  <a:close/>
                  <a:moveTo>
                    <a:pt x="83" y="87"/>
                  </a:moveTo>
                  <a:cubicBezTo>
                    <a:pt x="117" y="52"/>
                    <a:pt x="117" y="52"/>
                    <a:pt x="117" y="52"/>
                  </a:cubicBezTo>
                  <a:cubicBezTo>
                    <a:pt x="114" y="49"/>
                    <a:pt x="114" y="49"/>
                    <a:pt x="114" y="49"/>
                  </a:cubicBezTo>
                  <a:cubicBezTo>
                    <a:pt x="80" y="84"/>
                    <a:pt x="80" y="84"/>
                    <a:pt x="80" y="84"/>
                  </a:cubicBezTo>
                  <a:cubicBezTo>
                    <a:pt x="83" y="87"/>
                    <a:pt x="83" y="87"/>
                    <a:pt x="83" y="87"/>
                  </a:cubicBezTo>
                  <a:close/>
                  <a:moveTo>
                    <a:pt x="85" y="95"/>
                  </a:moveTo>
                  <a:cubicBezTo>
                    <a:pt x="73" y="97"/>
                    <a:pt x="73" y="97"/>
                    <a:pt x="73" y="97"/>
                  </a:cubicBezTo>
                  <a:cubicBezTo>
                    <a:pt x="66" y="90"/>
                    <a:pt x="66" y="90"/>
                    <a:pt x="66" y="90"/>
                  </a:cubicBezTo>
                  <a:cubicBezTo>
                    <a:pt x="68" y="78"/>
                    <a:pt x="68" y="78"/>
                    <a:pt x="68" y="78"/>
                  </a:cubicBezTo>
                  <a:cubicBezTo>
                    <a:pt x="85" y="95"/>
                    <a:pt x="85" y="95"/>
                    <a:pt x="85" y="95"/>
                  </a:cubicBezTo>
                  <a:close/>
                  <a:moveTo>
                    <a:pt x="74" y="78"/>
                  </a:moveTo>
                  <a:cubicBezTo>
                    <a:pt x="108" y="43"/>
                    <a:pt x="108" y="43"/>
                    <a:pt x="108" y="43"/>
                  </a:cubicBezTo>
                  <a:cubicBezTo>
                    <a:pt x="106" y="40"/>
                    <a:pt x="106" y="40"/>
                    <a:pt x="106" y="40"/>
                  </a:cubicBezTo>
                  <a:cubicBezTo>
                    <a:pt x="71" y="76"/>
                    <a:pt x="71" y="76"/>
                    <a:pt x="71" y="76"/>
                  </a:cubicBezTo>
                  <a:cubicBezTo>
                    <a:pt x="74" y="78"/>
                    <a:pt x="74" y="78"/>
                    <a:pt x="74" y="78"/>
                  </a:cubicBezTo>
                  <a:close/>
                  <a:moveTo>
                    <a:pt x="3" y="120"/>
                  </a:moveTo>
                  <a:cubicBezTo>
                    <a:pt x="92" y="120"/>
                    <a:pt x="92" y="120"/>
                    <a:pt x="92" y="120"/>
                  </a:cubicBezTo>
                  <a:cubicBezTo>
                    <a:pt x="96" y="120"/>
                    <a:pt x="96" y="120"/>
                    <a:pt x="96" y="120"/>
                  </a:cubicBezTo>
                  <a:cubicBezTo>
                    <a:pt x="96" y="117"/>
                    <a:pt x="96" y="117"/>
                    <a:pt x="96" y="117"/>
                  </a:cubicBezTo>
                  <a:cubicBezTo>
                    <a:pt x="96" y="96"/>
                    <a:pt x="96" y="96"/>
                    <a:pt x="96" y="96"/>
                  </a:cubicBezTo>
                  <a:cubicBezTo>
                    <a:pt x="89" y="103"/>
                    <a:pt x="89" y="103"/>
                    <a:pt x="89" y="103"/>
                  </a:cubicBezTo>
                  <a:cubicBezTo>
                    <a:pt x="89" y="114"/>
                    <a:pt x="89" y="114"/>
                    <a:pt x="89" y="114"/>
                  </a:cubicBezTo>
                  <a:cubicBezTo>
                    <a:pt x="7" y="114"/>
                    <a:pt x="7" y="114"/>
                    <a:pt x="7" y="114"/>
                  </a:cubicBezTo>
                  <a:cubicBezTo>
                    <a:pt x="7" y="49"/>
                    <a:pt x="7" y="49"/>
                    <a:pt x="7" y="49"/>
                  </a:cubicBezTo>
                  <a:cubicBezTo>
                    <a:pt x="19" y="49"/>
                    <a:pt x="32" y="49"/>
                    <a:pt x="45" y="49"/>
                  </a:cubicBezTo>
                  <a:cubicBezTo>
                    <a:pt x="46" y="49"/>
                    <a:pt x="47" y="48"/>
                    <a:pt x="47" y="46"/>
                  </a:cubicBezTo>
                  <a:cubicBezTo>
                    <a:pt x="47" y="33"/>
                    <a:pt x="47" y="20"/>
                    <a:pt x="47" y="7"/>
                  </a:cubicBezTo>
                  <a:cubicBezTo>
                    <a:pt x="89" y="7"/>
                    <a:pt x="89" y="7"/>
                    <a:pt x="89" y="7"/>
                  </a:cubicBezTo>
                  <a:cubicBezTo>
                    <a:pt x="89" y="44"/>
                    <a:pt x="89" y="44"/>
                    <a:pt x="89" y="44"/>
                  </a:cubicBezTo>
                  <a:cubicBezTo>
                    <a:pt x="96" y="38"/>
                    <a:pt x="96" y="38"/>
                    <a:pt x="96" y="38"/>
                  </a:cubicBezTo>
                  <a:cubicBezTo>
                    <a:pt x="96" y="4"/>
                    <a:pt x="96" y="4"/>
                    <a:pt x="96" y="4"/>
                  </a:cubicBezTo>
                  <a:cubicBezTo>
                    <a:pt x="96" y="0"/>
                    <a:pt x="96" y="0"/>
                    <a:pt x="96" y="0"/>
                  </a:cubicBezTo>
                  <a:cubicBezTo>
                    <a:pt x="92" y="0"/>
                    <a:pt x="92" y="0"/>
                    <a:pt x="92" y="0"/>
                  </a:cubicBezTo>
                  <a:cubicBezTo>
                    <a:pt x="42" y="0"/>
                    <a:pt x="42" y="0"/>
                    <a:pt x="42" y="0"/>
                  </a:cubicBezTo>
                  <a:cubicBezTo>
                    <a:pt x="0" y="43"/>
                    <a:pt x="0" y="43"/>
                    <a:pt x="0" y="43"/>
                  </a:cubicBezTo>
                  <a:cubicBezTo>
                    <a:pt x="0" y="117"/>
                    <a:pt x="0" y="117"/>
                    <a:pt x="0" y="117"/>
                  </a:cubicBezTo>
                  <a:cubicBezTo>
                    <a:pt x="0" y="120"/>
                    <a:pt x="0" y="120"/>
                    <a:pt x="0" y="120"/>
                  </a:cubicBezTo>
                  <a:cubicBezTo>
                    <a:pt x="3" y="120"/>
                    <a:pt x="3" y="120"/>
                    <a:pt x="3" y="120"/>
                  </a:cubicBezTo>
                  <a:close/>
                </a:path>
              </a:pathLst>
            </a:custGeom>
            <a:solidFill>
              <a:schemeClr val="bg1"/>
            </a:solidFill>
            <a:ln>
              <a:noFill/>
            </a:ln>
          </p:spPr>
          <p:txBody>
            <a:bodyPr vert="horz" wrap="square" lIns="121920" tIns="60960" rIns="121920" bIns="60960" numCol="1" anchor="t" anchorCtr="0" compatLnSpc="1"/>
            <a:lstStyle/>
            <a:p>
              <a:pPr defTabSz="1219200">
                <a:defRPr/>
              </a:pPr>
              <a:endParaRPr lang="zh-CN" altLang="en-US" sz="2400" dirty="0">
                <a:solidFill>
                  <a:srgbClr val="25282B"/>
                </a:solidFill>
                <a:cs typeface="+mn-ea"/>
                <a:sym typeface="+mn-lt"/>
              </a:endParaRPr>
            </a:p>
          </p:txBody>
        </p:sp>
      </p:grpSp>
      <p:grpSp>
        <p:nvGrpSpPr>
          <p:cNvPr id="4" name="组合 3"/>
          <p:cNvGrpSpPr/>
          <p:nvPr/>
        </p:nvGrpSpPr>
        <p:grpSpPr>
          <a:xfrm>
            <a:off x="18028920" y="3180080"/>
            <a:ext cx="5022850" cy="8765540"/>
            <a:chOff x="28392" y="5008"/>
            <a:chExt cx="7910" cy="13804"/>
          </a:xfrm>
        </p:grpSpPr>
        <p:grpSp>
          <p:nvGrpSpPr>
            <p:cNvPr id="140" name="组合 139"/>
            <p:cNvGrpSpPr/>
            <p:nvPr/>
          </p:nvGrpSpPr>
          <p:grpSpPr>
            <a:xfrm>
              <a:off x="28392" y="5008"/>
              <a:ext cx="7911" cy="13804"/>
              <a:chOff x="1029737" y="1653332"/>
              <a:chExt cx="2452505" cy="3552182"/>
            </a:xfrm>
          </p:grpSpPr>
          <p:sp>
            <p:nvSpPr>
              <p:cNvPr id="141" name="Rectangle 8"/>
              <p:cNvSpPr/>
              <p:nvPr/>
            </p:nvSpPr>
            <p:spPr>
              <a:xfrm>
                <a:off x="1029737" y="1860295"/>
                <a:ext cx="2452505" cy="3345219"/>
              </a:xfrm>
              <a:prstGeom prst="rect">
                <a:avLst/>
              </a:prstGeom>
              <a:noFill/>
              <a:ln w="12700" cap="flat" cmpd="sng" algn="ctr">
                <a:solidFill>
                  <a:sysClr val="window" lastClr="FFFFFF">
                    <a:lumMod val="75000"/>
                  </a:sysClr>
                </a:solidFill>
                <a:prstDash val="solid"/>
                <a:miter lim="800000"/>
              </a:ln>
              <a:effectLst/>
            </p:spPr>
            <p:txBody>
              <a:bodyPr rtlCol="0" anchor="ctr"/>
              <a:lstStyle/>
              <a:p>
                <a:pPr algn="ctr" defTabSz="914400">
                  <a:defRPr/>
                </a:pPr>
                <a:endParaRPr lang="en-US" sz="3190" kern="0" dirty="0">
                  <a:solidFill>
                    <a:prstClr val="white"/>
                  </a:solidFill>
                  <a:cs typeface="+mn-ea"/>
                  <a:sym typeface="+mn-lt"/>
                </a:endParaRPr>
              </a:p>
            </p:txBody>
          </p:sp>
          <p:sp>
            <p:nvSpPr>
              <p:cNvPr id="142" name="Trapezoid 10@|1FFC:3506772|FBC:16777215|LFC:16777215|LBC:16777215"/>
              <p:cNvSpPr/>
              <p:nvPr/>
            </p:nvSpPr>
            <p:spPr>
              <a:xfrm>
                <a:off x="1477703" y="1653332"/>
                <a:ext cx="1572381" cy="207927"/>
              </a:xfrm>
              <a:prstGeom prst="trapezoid">
                <a:avLst>
                  <a:gd name="adj" fmla="val 67927"/>
                </a:avLst>
              </a:prstGeom>
              <a:solidFill>
                <a:srgbClr val="132649"/>
              </a:solidFill>
              <a:ln w="12700" cap="flat" cmpd="sng" algn="ctr">
                <a:noFill/>
                <a:prstDash val="solid"/>
                <a:miter lim="800000"/>
              </a:ln>
              <a:effectLst/>
            </p:spPr>
            <p:txBody>
              <a:bodyPr rtlCol="0" anchor="ctr"/>
              <a:lstStyle/>
              <a:p>
                <a:pPr algn="ctr" defTabSz="914400">
                  <a:defRPr/>
                </a:pPr>
                <a:endParaRPr lang="en-US" sz="3190" kern="0" dirty="0">
                  <a:solidFill>
                    <a:prstClr val="white"/>
                  </a:solidFill>
                  <a:cs typeface="+mn-ea"/>
                  <a:sym typeface="+mn-lt"/>
                </a:endParaRPr>
              </a:p>
            </p:txBody>
          </p:sp>
          <p:sp>
            <p:nvSpPr>
              <p:cNvPr id="146" name="Pentagon 9@|1FFC:4308095|FBC:16777215|LFC:16777215|LBC:16777215"/>
              <p:cNvSpPr/>
              <p:nvPr/>
            </p:nvSpPr>
            <p:spPr>
              <a:xfrm rot="5400000">
                <a:off x="1759151" y="1541930"/>
                <a:ext cx="993057" cy="1216487"/>
              </a:xfrm>
              <a:prstGeom prst="homePlate">
                <a:avLst>
                  <a:gd name="adj" fmla="val 31720"/>
                </a:avLst>
              </a:prstGeom>
              <a:gradFill>
                <a:gsLst>
                  <a:gs pos="0">
                    <a:srgbClr val="193161"/>
                  </a:gs>
                  <a:gs pos="100000">
                    <a:srgbClr val="2B4A91"/>
                  </a:gs>
                </a:gsLst>
                <a:lin ang="5400000" scaled="0"/>
              </a:gradFill>
              <a:ln w="12700" cap="flat" cmpd="sng" algn="ctr">
                <a:noFill/>
                <a:prstDash val="solid"/>
                <a:miter lim="800000"/>
              </a:ln>
              <a:effectLst/>
            </p:spPr>
            <p:txBody>
              <a:bodyPr rtlCol="0" anchor="ctr"/>
              <a:lstStyle/>
              <a:p>
                <a:pPr algn="ctr" defTabSz="914400">
                  <a:defRPr/>
                </a:pPr>
                <a:endParaRPr lang="en-US" sz="3190" kern="0" dirty="0">
                  <a:solidFill>
                    <a:prstClr val="white"/>
                  </a:solidFill>
                  <a:cs typeface="+mn-ea"/>
                  <a:sym typeface="+mn-lt"/>
                </a:endParaRPr>
              </a:p>
            </p:txBody>
          </p:sp>
        </p:grpSp>
        <p:sp>
          <p:nvSpPr>
            <p:cNvPr id="161" name="Freeform 13"/>
            <p:cNvSpPr>
              <a:spLocks noEditPoints="1"/>
            </p:cNvSpPr>
            <p:nvPr/>
          </p:nvSpPr>
          <p:spPr bwMode="auto">
            <a:xfrm>
              <a:off x="31755" y="6181"/>
              <a:ext cx="1268" cy="1162"/>
            </a:xfrm>
            <a:custGeom>
              <a:avLst/>
              <a:gdLst>
                <a:gd name="T0" fmla="*/ 53 w 110"/>
                <a:gd name="T1" fmla="*/ 85 h 101"/>
                <a:gd name="T2" fmla="*/ 18 w 110"/>
                <a:gd name="T3" fmla="*/ 74 h 101"/>
                <a:gd name="T4" fmla="*/ 18 w 110"/>
                <a:gd name="T5" fmla="*/ 2 h 101"/>
                <a:gd name="T6" fmla="*/ 53 w 110"/>
                <a:gd name="T7" fmla="*/ 12 h 101"/>
                <a:gd name="T8" fmla="*/ 53 w 110"/>
                <a:gd name="T9" fmla="*/ 85 h 101"/>
                <a:gd name="T10" fmla="*/ 49 w 110"/>
                <a:gd name="T11" fmla="*/ 99 h 101"/>
                <a:gd name="T12" fmla="*/ 5 w 110"/>
                <a:gd name="T13" fmla="*/ 96 h 101"/>
                <a:gd name="T14" fmla="*/ 0 w 110"/>
                <a:gd name="T15" fmla="*/ 96 h 101"/>
                <a:gd name="T16" fmla="*/ 0 w 110"/>
                <a:gd name="T17" fmla="*/ 14 h 101"/>
                <a:gd name="T18" fmla="*/ 5 w 110"/>
                <a:gd name="T19" fmla="*/ 14 h 101"/>
                <a:gd name="T20" fmla="*/ 5 w 110"/>
                <a:gd name="T21" fmla="*/ 87 h 101"/>
                <a:gd name="T22" fmla="*/ 49 w 110"/>
                <a:gd name="T23" fmla="*/ 94 h 101"/>
                <a:gd name="T24" fmla="*/ 49 w 110"/>
                <a:gd name="T25" fmla="*/ 92 h 101"/>
                <a:gd name="T26" fmla="*/ 14 w 110"/>
                <a:gd name="T27" fmla="*/ 83 h 101"/>
                <a:gd name="T28" fmla="*/ 10 w 110"/>
                <a:gd name="T29" fmla="*/ 83 h 101"/>
                <a:gd name="T30" fmla="*/ 10 w 110"/>
                <a:gd name="T31" fmla="*/ 10 h 101"/>
                <a:gd name="T32" fmla="*/ 14 w 110"/>
                <a:gd name="T33" fmla="*/ 10 h 101"/>
                <a:gd name="T34" fmla="*/ 14 w 110"/>
                <a:gd name="T35" fmla="*/ 78 h 101"/>
                <a:gd name="T36" fmla="*/ 52 w 110"/>
                <a:gd name="T37" fmla="*/ 90 h 101"/>
                <a:gd name="T38" fmla="*/ 58 w 110"/>
                <a:gd name="T39" fmla="*/ 90 h 101"/>
                <a:gd name="T40" fmla="*/ 96 w 110"/>
                <a:gd name="T41" fmla="*/ 78 h 101"/>
                <a:gd name="T42" fmla="*/ 96 w 110"/>
                <a:gd name="T43" fmla="*/ 10 h 101"/>
                <a:gd name="T44" fmla="*/ 100 w 110"/>
                <a:gd name="T45" fmla="*/ 10 h 101"/>
                <a:gd name="T46" fmla="*/ 100 w 110"/>
                <a:gd name="T47" fmla="*/ 83 h 101"/>
                <a:gd name="T48" fmla="*/ 96 w 110"/>
                <a:gd name="T49" fmla="*/ 83 h 101"/>
                <a:gd name="T50" fmla="*/ 61 w 110"/>
                <a:gd name="T51" fmla="*/ 92 h 101"/>
                <a:gd name="T52" fmla="*/ 61 w 110"/>
                <a:gd name="T53" fmla="*/ 94 h 101"/>
                <a:gd name="T54" fmla="*/ 105 w 110"/>
                <a:gd name="T55" fmla="*/ 87 h 101"/>
                <a:gd name="T56" fmla="*/ 105 w 110"/>
                <a:gd name="T57" fmla="*/ 14 h 101"/>
                <a:gd name="T58" fmla="*/ 110 w 110"/>
                <a:gd name="T59" fmla="*/ 14 h 101"/>
                <a:gd name="T60" fmla="*/ 110 w 110"/>
                <a:gd name="T61" fmla="*/ 96 h 101"/>
                <a:gd name="T62" fmla="*/ 105 w 110"/>
                <a:gd name="T63" fmla="*/ 96 h 101"/>
                <a:gd name="T64" fmla="*/ 61 w 110"/>
                <a:gd name="T65" fmla="*/ 99 h 101"/>
                <a:gd name="T66" fmla="*/ 49 w 110"/>
                <a:gd name="T67" fmla="*/ 99 h 101"/>
                <a:gd name="T68" fmla="*/ 57 w 110"/>
                <a:gd name="T69" fmla="*/ 85 h 101"/>
                <a:gd name="T70" fmla="*/ 93 w 110"/>
                <a:gd name="T71" fmla="*/ 74 h 101"/>
                <a:gd name="T72" fmla="*/ 93 w 110"/>
                <a:gd name="T73" fmla="*/ 2 h 101"/>
                <a:gd name="T74" fmla="*/ 57 w 110"/>
                <a:gd name="T75" fmla="*/ 12 h 101"/>
                <a:gd name="T76" fmla="*/ 57 w 110"/>
                <a:gd name="T7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0" h="101">
                  <a:moveTo>
                    <a:pt x="53" y="85"/>
                  </a:moveTo>
                  <a:cubicBezTo>
                    <a:pt x="43" y="76"/>
                    <a:pt x="31" y="73"/>
                    <a:pt x="18" y="74"/>
                  </a:cubicBezTo>
                  <a:cubicBezTo>
                    <a:pt x="18" y="50"/>
                    <a:pt x="18" y="26"/>
                    <a:pt x="18" y="2"/>
                  </a:cubicBezTo>
                  <a:cubicBezTo>
                    <a:pt x="32" y="0"/>
                    <a:pt x="45" y="4"/>
                    <a:pt x="53" y="12"/>
                  </a:cubicBezTo>
                  <a:cubicBezTo>
                    <a:pt x="53" y="36"/>
                    <a:pt x="53" y="61"/>
                    <a:pt x="53" y="85"/>
                  </a:cubicBezTo>
                  <a:close/>
                  <a:moveTo>
                    <a:pt x="49" y="99"/>
                  </a:moveTo>
                  <a:cubicBezTo>
                    <a:pt x="40" y="95"/>
                    <a:pt x="22" y="93"/>
                    <a:pt x="5" y="96"/>
                  </a:cubicBezTo>
                  <a:cubicBezTo>
                    <a:pt x="0" y="96"/>
                    <a:pt x="0" y="96"/>
                    <a:pt x="0" y="96"/>
                  </a:cubicBezTo>
                  <a:cubicBezTo>
                    <a:pt x="0" y="14"/>
                    <a:pt x="0" y="14"/>
                    <a:pt x="0" y="14"/>
                  </a:cubicBezTo>
                  <a:cubicBezTo>
                    <a:pt x="5" y="14"/>
                    <a:pt x="5" y="14"/>
                    <a:pt x="5" y="14"/>
                  </a:cubicBezTo>
                  <a:cubicBezTo>
                    <a:pt x="5" y="87"/>
                    <a:pt x="5" y="87"/>
                    <a:pt x="5" y="87"/>
                  </a:cubicBezTo>
                  <a:cubicBezTo>
                    <a:pt x="21" y="86"/>
                    <a:pt x="37" y="86"/>
                    <a:pt x="49" y="94"/>
                  </a:cubicBezTo>
                  <a:cubicBezTo>
                    <a:pt x="49" y="94"/>
                    <a:pt x="49" y="93"/>
                    <a:pt x="49" y="92"/>
                  </a:cubicBezTo>
                  <a:cubicBezTo>
                    <a:pt x="41" y="86"/>
                    <a:pt x="32" y="83"/>
                    <a:pt x="14" y="83"/>
                  </a:cubicBezTo>
                  <a:cubicBezTo>
                    <a:pt x="10" y="83"/>
                    <a:pt x="10" y="83"/>
                    <a:pt x="10" y="83"/>
                  </a:cubicBezTo>
                  <a:cubicBezTo>
                    <a:pt x="10" y="10"/>
                    <a:pt x="10" y="10"/>
                    <a:pt x="10" y="10"/>
                  </a:cubicBezTo>
                  <a:cubicBezTo>
                    <a:pt x="14" y="10"/>
                    <a:pt x="14" y="10"/>
                    <a:pt x="14" y="10"/>
                  </a:cubicBezTo>
                  <a:cubicBezTo>
                    <a:pt x="14" y="78"/>
                    <a:pt x="14" y="78"/>
                    <a:pt x="14" y="78"/>
                  </a:cubicBezTo>
                  <a:cubicBezTo>
                    <a:pt x="30" y="76"/>
                    <a:pt x="45" y="81"/>
                    <a:pt x="52" y="90"/>
                  </a:cubicBezTo>
                  <a:cubicBezTo>
                    <a:pt x="54" y="89"/>
                    <a:pt x="56" y="89"/>
                    <a:pt x="58" y="90"/>
                  </a:cubicBezTo>
                  <a:cubicBezTo>
                    <a:pt x="65" y="81"/>
                    <a:pt x="80" y="76"/>
                    <a:pt x="96" y="78"/>
                  </a:cubicBezTo>
                  <a:cubicBezTo>
                    <a:pt x="96" y="10"/>
                    <a:pt x="96" y="10"/>
                    <a:pt x="96" y="10"/>
                  </a:cubicBezTo>
                  <a:cubicBezTo>
                    <a:pt x="100" y="10"/>
                    <a:pt x="100" y="10"/>
                    <a:pt x="100" y="10"/>
                  </a:cubicBezTo>
                  <a:cubicBezTo>
                    <a:pt x="100" y="83"/>
                    <a:pt x="100" y="83"/>
                    <a:pt x="100" y="83"/>
                  </a:cubicBezTo>
                  <a:cubicBezTo>
                    <a:pt x="96" y="83"/>
                    <a:pt x="96" y="83"/>
                    <a:pt x="96" y="83"/>
                  </a:cubicBezTo>
                  <a:cubicBezTo>
                    <a:pt x="78" y="83"/>
                    <a:pt x="69" y="86"/>
                    <a:pt x="61" y="92"/>
                  </a:cubicBezTo>
                  <a:cubicBezTo>
                    <a:pt x="61" y="93"/>
                    <a:pt x="61" y="94"/>
                    <a:pt x="61" y="94"/>
                  </a:cubicBezTo>
                  <a:cubicBezTo>
                    <a:pt x="74" y="86"/>
                    <a:pt x="89" y="86"/>
                    <a:pt x="105" y="87"/>
                  </a:cubicBezTo>
                  <a:cubicBezTo>
                    <a:pt x="105" y="14"/>
                    <a:pt x="105" y="14"/>
                    <a:pt x="105" y="14"/>
                  </a:cubicBezTo>
                  <a:cubicBezTo>
                    <a:pt x="110" y="14"/>
                    <a:pt x="110" y="14"/>
                    <a:pt x="110" y="14"/>
                  </a:cubicBezTo>
                  <a:cubicBezTo>
                    <a:pt x="110" y="96"/>
                    <a:pt x="110" y="96"/>
                    <a:pt x="110" y="96"/>
                  </a:cubicBezTo>
                  <a:cubicBezTo>
                    <a:pt x="105" y="96"/>
                    <a:pt x="105" y="96"/>
                    <a:pt x="105" y="96"/>
                  </a:cubicBezTo>
                  <a:cubicBezTo>
                    <a:pt x="89" y="93"/>
                    <a:pt x="70" y="95"/>
                    <a:pt x="61" y="99"/>
                  </a:cubicBezTo>
                  <a:cubicBezTo>
                    <a:pt x="61" y="101"/>
                    <a:pt x="49" y="101"/>
                    <a:pt x="49" y="99"/>
                  </a:cubicBezTo>
                  <a:close/>
                  <a:moveTo>
                    <a:pt x="57" y="85"/>
                  </a:moveTo>
                  <a:cubicBezTo>
                    <a:pt x="67" y="76"/>
                    <a:pt x="79" y="73"/>
                    <a:pt x="93" y="74"/>
                  </a:cubicBezTo>
                  <a:cubicBezTo>
                    <a:pt x="93" y="50"/>
                    <a:pt x="93" y="26"/>
                    <a:pt x="93" y="2"/>
                  </a:cubicBezTo>
                  <a:cubicBezTo>
                    <a:pt x="78" y="0"/>
                    <a:pt x="66" y="4"/>
                    <a:pt x="57" y="12"/>
                  </a:cubicBezTo>
                  <a:cubicBezTo>
                    <a:pt x="57" y="36"/>
                    <a:pt x="57" y="61"/>
                    <a:pt x="57" y="85"/>
                  </a:cubicBezTo>
                  <a:close/>
                </a:path>
              </a:pathLst>
            </a:custGeom>
            <a:solidFill>
              <a:schemeClr val="bg1"/>
            </a:solidFill>
            <a:ln>
              <a:noFill/>
            </a:ln>
          </p:spPr>
          <p:txBody>
            <a:bodyPr vert="horz" wrap="square" lIns="121920" tIns="60960" rIns="121920" bIns="60960" numCol="1" anchor="t" anchorCtr="0" compatLnSpc="1"/>
            <a:lstStyle/>
            <a:p>
              <a:pPr defTabSz="1219200">
                <a:defRPr/>
              </a:pPr>
              <a:endParaRPr lang="zh-CN" altLang="en-US" sz="2400" dirty="0">
                <a:solidFill>
                  <a:srgbClr val="25282B"/>
                </a:solidFill>
                <a:cs typeface="+mn-ea"/>
                <a:sym typeface="+mn-lt"/>
              </a:endParaRPr>
            </a:p>
          </p:txBody>
        </p:sp>
      </p:grpSp>
      <p:grpSp>
        <p:nvGrpSpPr>
          <p:cNvPr id="4018" name="组合 4018"/>
          <p:cNvGrpSpPr/>
          <p:nvPr/>
        </p:nvGrpSpPr>
        <p:grpSpPr>
          <a:xfrm>
            <a:off x="787400" y="610366"/>
            <a:ext cx="11125835" cy="951734"/>
            <a:chOff x="787400" y="610366"/>
            <a:chExt cx="11125835" cy="951734"/>
          </a:xfrm>
        </p:grpSpPr>
        <p:pic>
          <p:nvPicPr>
            <p:cNvPr id="4019" name="image 4019"/>
            <p:cNvPicPr>
              <a:picLocks noChangeAspect="1"/>
            </p:cNvPicPr>
            <p:nvPr/>
          </p:nvPicPr>
          <p:blipFill>
            <a:blip r:embed="rId4"/>
            <a:srcRect/>
            <a:stretch>
              <a:fillRect/>
            </a:stretch>
          </p:blipFill>
          <p:spPr>
            <a:xfrm>
              <a:off x="787400" y="673100"/>
              <a:ext cx="800100" cy="800100"/>
            </a:xfrm>
            <a:prstGeom prst="rect">
              <a:avLst/>
            </a:prstGeom>
          </p:spPr>
        </p:pic>
        <p:pic>
          <p:nvPicPr>
            <p:cNvPr id="4020" name="image 4020"/>
            <p:cNvPicPr>
              <a:picLocks noChangeAspect="1"/>
            </p:cNvPicPr>
            <p:nvPr/>
          </p:nvPicPr>
          <p:blipFill>
            <a:blip r:embed="rId5"/>
            <a:srcRect/>
            <a:stretch>
              <a:fillRect/>
            </a:stretch>
          </p:blipFill>
          <p:spPr>
            <a:xfrm>
              <a:off x="1181100" y="1092200"/>
              <a:ext cx="469900" cy="469900"/>
            </a:xfrm>
            <a:prstGeom prst="rect">
              <a:avLst/>
            </a:prstGeom>
          </p:spPr>
        </p:pic>
        <p:sp>
          <p:nvSpPr>
            <p:cNvPr id="4021" name="Object 4021"/>
            <p:cNvSpPr txBox="1"/>
            <p:nvPr/>
          </p:nvSpPr>
          <p:spPr>
            <a:xfrm>
              <a:off x="1790303" y="610366"/>
              <a:ext cx="10122932" cy="889000"/>
            </a:xfrm>
            <a:prstGeom prst="rect">
              <a:avLst/>
            </a:prstGeom>
          </p:spPr>
          <p:txBody>
            <a:bodyPr vert="horz" rtlCol="0" anchor="t" anchorCtr="0">
              <a:noAutofit/>
            </a:bodyPr>
            <a:lstStyle/>
            <a:p>
              <a:pPr algn="l">
                <a:lnSpc>
                  <a:spcPct val="100000"/>
                </a:lnSpc>
              </a:pPr>
              <a:r>
                <a:rPr lang="zh-CN" altLang="en-US" sz="5800" b="0" i="0" dirty="0">
                  <a:solidFill>
                    <a:srgbClr val="262626"/>
                  </a:solidFill>
                  <a:cs typeface="+mn-ea"/>
                  <a:sym typeface="+mn-lt"/>
                </a:rPr>
                <a:t>项目完成情况</a:t>
              </a:r>
              <a:r>
                <a:rPr lang="en-US" altLang="zh-CN" sz="5800" b="0" i="0" dirty="0">
                  <a:solidFill>
                    <a:srgbClr val="262626"/>
                  </a:solidFill>
                  <a:cs typeface="+mn-ea"/>
                  <a:sym typeface="+mn-lt"/>
                </a:rPr>
                <a:t>—</a:t>
              </a:r>
              <a:r>
                <a:rPr lang="zh-CN" altLang="en-US" sz="5800" b="0" i="0" dirty="0">
                  <a:solidFill>
                    <a:srgbClr val="262626"/>
                  </a:solidFill>
                  <a:cs typeface="+mn-ea"/>
                  <a:sym typeface="+mn-lt"/>
                </a:rPr>
                <a:t>模块功能实现</a:t>
              </a:r>
            </a:p>
          </p:txBody>
        </p:sp>
      </p:grpSp>
      <p:grpSp>
        <p:nvGrpSpPr>
          <p:cNvPr id="42" name="组合 41"/>
          <p:cNvGrpSpPr/>
          <p:nvPr/>
        </p:nvGrpSpPr>
        <p:grpSpPr>
          <a:xfrm>
            <a:off x="17482820" y="522415"/>
            <a:ext cx="5740400" cy="1689100"/>
            <a:chOff x="6500" y="4740"/>
            <a:chExt cx="9040" cy="2660"/>
          </a:xfrm>
        </p:grpSpPr>
        <p:pic>
          <p:nvPicPr>
            <p:cNvPr id="47" name="image 403"/>
            <p:cNvPicPr>
              <a:picLocks noChangeAspect="1"/>
            </p:cNvPicPr>
            <p:nvPr/>
          </p:nvPicPr>
          <p:blipFill>
            <a:blip r:embed="rId6"/>
            <a:srcRect/>
            <a:stretch>
              <a:fillRect/>
            </a:stretch>
          </p:blipFill>
          <p:spPr>
            <a:xfrm>
              <a:off x="6500" y="4740"/>
              <a:ext cx="9040" cy="2660"/>
            </a:xfrm>
            <a:prstGeom prst="rect">
              <a:avLst/>
            </a:prstGeom>
          </p:spPr>
        </p:pic>
        <p:pic>
          <p:nvPicPr>
            <p:cNvPr id="48" name="image 404"/>
            <p:cNvPicPr>
              <a:picLocks noChangeAspect="1"/>
            </p:cNvPicPr>
            <p:nvPr/>
          </p:nvPicPr>
          <p:blipFill>
            <a:blip r:embed="rId7"/>
            <a:srcRect/>
            <a:stretch>
              <a:fillRect/>
            </a:stretch>
          </p:blipFill>
          <p:spPr>
            <a:xfrm>
              <a:off x="6780" y="4780"/>
              <a:ext cx="8420" cy="2580"/>
            </a:xfrm>
            <a:prstGeom prst="rect">
              <a:avLst/>
            </a:prstGeom>
          </p:spPr>
        </p:pic>
      </p:grpSp>
      <p:sp>
        <p:nvSpPr>
          <p:cNvPr id="49" name="Object 405"/>
          <p:cNvSpPr txBox="1"/>
          <p:nvPr/>
        </p:nvSpPr>
        <p:spPr>
          <a:xfrm>
            <a:off x="18225912" y="1024065"/>
            <a:ext cx="4254216" cy="685800"/>
          </a:xfrm>
          <a:prstGeom prst="rect">
            <a:avLst/>
          </a:prstGeom>
        </p:spPr>
        <p:txBody>
          <a:bodyPr vert="horz" rtlCol="0" anchor="t" anchorCtr="0">
            <a:noAutofit/>
          </a:bodyPr>
          <a:lstStyle/>
          <a:p>
            <a:pPr algn="ctr">
              <a:lnSpc>
                <a:spcPct val="100000"/>
              </a:lnSpc>
            </a:pPr>
            <a:r>
              <a:rPr lang="zh-CN" altLang="en-US" sz="3600" dirty="0">
                <a:solidFill>
                  <a:srgbClr val="FFFFFF"/>
                </a:solidFill>
                <a:cs typeface="+mn-ea"/>
                <a:sym typeface="+mn-lt"/>
              </a:rPr>
              <a:t>通用功能模块</a:t>
            </a:r>
            <a:endParaRPr lang="zh-CN" altLang="en-US" sz="3600" b="0" i="0" dirty="0">
              <a:solidFill>
                <a:srgbClr val="FFFFFF"/>
              </a:solidFill>
              <a:cs typeface="+mn-ea"/>
              <a:sym typeface="+mn-lt"/>
            </a:endParaRPr>
          </a:p>
        </p:txBody>
      </p:sp>
    </p:spTree>
    <p:extLst>
      <p:ext uri="{BB962C8B-B14F-4D97-AF65-F5344CB8AC3E}">
        <p14:creationId xmlns:p14="http://schemas.microsoft.com/office/powerpoint/2010/main" val="4211623936"/>
      </p:ext>
    </p:extLst>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18"/>
                                        </p:tgtEl>
                                        <p:attrNameLst>
                                          <p:attrName>style.visibility</p:attrName>
                                        </p:attrNameLst>
                                      </p:cBhvr>
                                      <p:to>
                                        <p:strVal val="visible"/>
                                      </p:to>
                                    </p:set>
                                    <p:animEffect transition="in" filter="wipe(down)">
                                      <p:cBhvr>
                                        <p:cTn id="7" dur="500"/>
                                        <p:tgtEl>
                                          <p:spTgt spid="40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down)">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down)">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randombar(horizontal)">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wipe(down)">
                                      <p:cBhvr>
                                        <p:cTn id="37" dur="500"/>
                                        <p:tgtEl>
                                          <p:spTgt spid="42"/>
                                        </p:tgtEl>
                                      </p:cBhvr>
                                    </p:animEffect>
                                  </p:childTnLst>
                                </p:cTn>
                              </p:par>
                            </p:childTnLst>
                          </p:cTn>
                        </p:par>
                      </p:childTnLst>
                    </p:cTn>
                  </p:par>
                  <p:par>
                    <p:cTn id="38" fill="hold">
                      <p:stCondLst>
                        <p:cond delay="indefinite"/>
                      </p:stCondLst>
                      <p:childTnLst>
                        <p:par>
                          <p:cTn id="39" fill="hold">
                            <p:stCondLst>
                              <p:cond delay="0"/>
                            </p:stCondLst>
                            <p:childTnLst>
                              <p:par>
                                <p:cTn id="40" presetID="41" presetClass="entr" presetSubtype="0" fill="hold" grpId="0" nodeType="clickEffect">
                                  <p:stCondLst>
                                    <p:cond delay="0"/>
                                  </p:stCondLst>
                                  <p:iterate type="lt">
                                    <p:tmPct val="10000"/>
                                  </p:iterate>
                                  <p:childTnLst>
                                    <p:set>
                                      <p:cBhvr>
                                        <p:cTn id="41" dur="1" fill="hold">
                                          <p:stCondLst>
                                            <p:cond delay="0"/>
                                          </p:stCondLst>
                                        </p:cTn>
                                        <p:tgtEl>
                                          <p:spTgt spid="49"/>
                                        </p:tgtEl>
                                        <p:attrNameLst>
                                          <p:attrName>style.visibility</p:attrName>
                                        </p:attrNameLst>
                                      </p:cBhvr>
                                      <p:to>
                                        <p:strVal val="visible"/>
                                      </p:to>
                                    </p:set>
                                    <p:anim calcmode="lin" valueType="num">
                                      <p:cBhvr>
                                        <p:cTn id="42" dur="500" fill="hold"/>
                                        <p:tgtEl>
                                          <p:spTgt spid="49"/>
                                        </p:tgtEl>
                                        <p:attrNameLst>
                                          <p:attrName>ppt_x</p:attrName>
                                        </p:attrNameLst>
                                      </p:cBhvr>
                                      <p:tavLst>
                                        <p:tav tm="0">
                                          <p:val>
                                            <p:strVal val="#ppt_x"/>
                                          </p:val>
                                        </p:tav>
                                        <p:tav tm="50000">
                                          <p:val>
                                            <p:strVal val="#ppt_x+.1"/>
                                          </p:val>
                                        </p:tav>
                                        <p:tav tm="100000">
                                          <p:val>
                                            <p:strVal val="#ppt_x"/>
                                          </p:val>
                                        </p:tav>
                                      </p:tavLst>
                                    </p:anim>
                                    <p:anim calcmode="lin" valueType="num">
                                      <p:cBhvr>
                                        <p:cTn id="43" dur="500" fill="hold"/>
                                        <p:tgtEl>
                                          <p:spTgt spid="49"/>
                                        </p:tgtEl>
                                        <p:attrNameLst>
                                          <p:attrName>ppt_y</p:attrName>
                                        </p:attrNameLst>
                                      </p:cBhvr>
                                      <p:tavLst>
                                        <p:tav tm="0">
                                          <p:val>
                                            <p:strVal val="#ppt_y"/>
                                          </p:val>
                                        </p:tav>
                                        <p:tav tm="100000">
                                          <p:val>
                                            <p:strVal val="#ppt_y"/>
                                          </p:val>
                                        </p:tav>
                                      </p:tavLst>
                                    </p:anim>
                                    <p:anim calcmode="lin" valueType="num">
                                      <p:cBhvr>
                                        <p:cTn id="44" dur="500" fill="hold"/>
                                        <p:tgtEl>
                                          <p:spTgt spid="49"/>
                                        </p:tgtEl>
                                        <p:attrNameLst>
                                          <p:attrName>ppt_h</p:attrName>
                                        </p:attrNameLst>
                                      </p:cBhvr>
                                      <p:tavLst>
                                        <p:tav tm="0">
                                          <p:val>
                                            <p:strVal val="#ppt_h/10"/>
                                          </p:val>
                                        </p:tav>
                                        <p:tav tm="50000">
                                          <p:val>
                                            <p:strVal val="#ppt_h+.01"/>
                                          </p:val>
                                        </p:tav>
                                        <p:tav tm="100000">
                                          <p:val>
                                            <p:strVal val="#ppt_h"/>
                                          </p:val>
                                        </p:tav>
                                      </p:tavLst>
                                    </p:anim>
                                    <p:anim calcmode="lin" valueType="num">
                                      <p:cBhvr>
                                        <p:cTn id="45" dur="500" fill="hold"/>
                                        <p:tgtEl>
                                          <p:spTgt spid="49"/>
                                        </p:tgtEl>
                                        <p:attrNameLst>
                                          <p:attrName>ppt_w</p:attrName>
                                        </p:attrNameLst>
                                      </p:cBhvr>
                                      <p:tavLst>
                                        <p:tav tm="0">
                                          <p:val>
                                            <p:strVal val="#ppt_w/10"/>
                                          </p:val>
                                        </p:tav>
                                        <p:tav tm="50000">
                                          <p:val>
                                            <p:strVal val="#ppt_w+.01"/>
                                          </p:val>
                                        </p:tav>
                                        <p:tav tm="100000">
                                          <p:val>
                                            <p:strVal val="#ppt_w"/>
                                          </p:val>
                                        </p:tav>
                                      </p:tavLst>
                                    </p:anim>
                                    <p:animEffect transition="in" filter="fade">
                                      <p:cBhvr>
                                        <p:cTn id="46" dur="500" tmFilter="0,0; .5, 1; 1, 1"/>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1" name="图片 10" descr="图片1"/>
          <p:cNvPicPr>
            <a:picLocks noChangeAspect="1"/>
          </p:cNvPicPr>
          <p:nvPr/>
        </p:nvPicPr>
        <p:blipFill>
          <a:blip r:embed="rId2"/>
          <a:stretch>
            <a:fillRect/>
          </a:stretch>
        </p:blipFill>
        <p:spPr>
          <a:xfrm>
            <a:off x="0" y="-13335"/>
            <a:ext cx="24384635" cy="13790295"/>
          </a:xfrm>
          <a:prstGeom prst="rect">
            <a:avLst/>
          </a:prstGeom>
        </p:spPr>
      </p:pic>
      <p:pic>
        <p:nvPicPr>
          <p:cNvPr id="301" name="image 301"/>
          <p:cNvPicPr>
            <a:picLocks noChangeAspect="1"/>
          </p:cNvPicPr>
          <p:nvPr/>
        </p:nvPicPr>
        <p:blipFill>
          <a:blip r:embed="rId3"/>
          <a:srcRect/>
          <a:stretch>
            <a:fillRect/>
          </a:stretch>
        </p:blipFill>
        <p:spPr>
          <a:xfrm>
            <a:off x="17310100" y="-12700"/>
            <a:ext cx="7531100" cy="3619500"/>
          </a:xfrm>
          <a:prstGeom prst="rect">
            <a:avLst/>
          </a:prstGeom>
        </p:spPr>
      </p:pic>
      <p:pic>
        <p:nvPicPr>
          <p:cNvPr id="302" name="image 302"/>
          <p:cNvPicPr>
            <a:picLocks noChangeAspect="1"/>
          </p:cNvPicPr>
          <p:nvPr/>
        </p:nvPicPr>
        <p:blipFill>
          <a:blip r:embed="rId4"/>
          <a:srcRect/>
          <a:stretch>
            <a:fillRect/>
          </a:stretch>
        </p:blipFill>
        <p:spPr>
          <a:xfrm>
            <a:off x="-38100" y="11480800"/>
            <a:ext cx="4368800" cy="2247900"/>
          </a:xfrm>
          <a:prstGeom prst="rect">
            <a:avLst/>
          </a:prstGeom>
        </p:spPr>
      </p:pic>
      <p:grpSp>
        <p:nvGrpSpPr>
          <p:cNvPr id="303" name="组合 303"/>
          <p:cNvGrpSpPr/>
          <p:nvPr/>
        </p:nvGrpSpPr>
        <p:grpSpPr>
          <a:xfrm>
            <a:off x="-25400" y="4089400"/>
            <a:ext cx="8674100" cy="4457700"/>
            <a:chOff x="-25400" y="4089400"/>
            <a:chExt cx="8674100" cy="4457700"/>
          </a:xfrm>
        </p:grpSpPr>
        <p:pic>
          <p:nvPicPr>
            <p:cNvPr id="304" name="image 304"/>
            <p:cNvPicPr>
              <a:picLocks noChangeAspect="1"/>
            </p:cNvPicPr>
            <p:nvPr/>
          </p:nvPicPr>
          <p:blipFill>
            <a:blip r:embed="rId5"/>
            <a:srcRect/>
            <a:stretch>
              <a:fillRect/>
            </a:stretch>
          </p:blipFill>
          <p:spPr>
            <a:xfrm>
              <a:off x="0" y="7531100"/>
              <a:ext cx="4368800" cy="1016000"/>
            </a:xfrm>
            <a:prstGeom prst="rect">
              <a:avLst/>
            </a:prstGeom>
          </p:spPr>
        </p:pic>
        <p:pic>
          <p:nvPicPr>
            <p:cNvPr id="305" name="image 305"/>
            <p:cNvPicPr>
              <a:picLocks noChangeAspect="1"/>
            </p:cNvPicPr>
            <p:nvPr/>
          </p:nvPicPr>
          <p:blipFill>
            <a:blip r:embed="rId6"/>
            <a:srcRect/>
            <a:stretch>
              <a:fillRect/>
            </a:stretch>
          </p:blipFill>
          <p:spPr>
            <a:xfrm>
              <a:off x="-12700" y="4356100"/>
              <a:ext cx="8432800" cy="3695700"/>
            </a:xfrm>
            <a:prstGeom prst="rect">
              <a:avLst/>
            </a:prstGeom>
          </p:spPr>
        </p:pic>
        <p:pic>
          <p:nvPicPr>
            <p:cNvPr id="306" name="image 306"/>
            <p:cNvPicPr>
              <a:picLocks noChangeAspect="1"/>
            </p:cNvPicPr>
            <p:nvPr/>
          </p:nvPicPr>
          <p:blipFill>
            <a:blip r:embed="rId7"/>
            <a:srcRect/>
            <a:stretch>
              <a:fillRect/>
            </a:stretch>
          </p:blipFill>
          <p:spPr>
            <a:xfrm>
              <a:off x="-25400" y="4089400"/>
              <a:ext cx="8674100" cy="76200"/>
            </a:xfrm>
            <a:prstGeom prst="rect">
              <a:avLst/>
            </a:prstGeom>
          </p:spPr>
        </p:pic>
        <p:sp>
          <p:nvSpPr>
            <p:cNvPr id="307" name="Object 307"/>
            <p:cNvSpPr txBox="1"/>
            <p:nvPr/>
          </p:nvSpPr>
          <p:spPr>
            <a:xfrm>
              <a:off x="1752401" y="4516588"/>
              <a:ext cx="4636260" cy="3352800"/>
            </a:xfrm>
            <a:prstGeom prst="rect">
              <a:avLst/>
            </a:prstGeom>
          </p:spPr>
          <p:txBody>
            <a:bodyPr vert="horz" rtlCol="0" anchor="t" anchorCtr="0">
              <a:noAutofit/>
            </a:bodyPr>
            <a:lstStyle>
              <a:lvl1pPr>
                <a:lnSpc>
                  <a:spcPct val="100000"/>
                </a:lnSpc>
                <a:defRPr sz="22000" b="0" i="0">
                  <a:solidFill>
                    <a:srgbClr val="D0B386"/>
                  </a:solidFill>
                  <a:latin typeface="Agency FB" panose="020B0503020202020204" pitchFamily="34" charset="0"/>
                  <a:cs typeface="+mn-ea"/>
                </a:defRPr>
              </a:lvl1pPr>
            </a:lstStyle>
            <a:p>
              <a:r>
                <a:rPr lang="zh-CN" dirty="0">
                  <a:sym typeface="+mn-lt"/>
                </a:rPr>
                <a:t>0</a:t>
              </a:r>
              <a:r>
                <a:rPr lang="en-US" altLang="zh-CN" dirty="0">
                  <a:sym typeface="+mn-lt"/>
                </a:rPr>
                <a:t>3</a:t>
              </a:r>
            </a:p>
          </p:txBody>
        </p:sp>
      </p:grpSp>
      <p:sp>
        <p:nvSpPr>
          <p:cNvPr id="309" name="Object 309"/>
          <p:cNvSpPr txBox="1"/>
          <p:nvPr/>
        </p:nvSpPr>
        <p:spPr>
          <a:xfrm>
            <a:off x="7922220" y="4961921"/>
            <a:ext cx="12493625" cy="1828800"/>
          </a:xfrm>
          <a:prstGeom prst="rect">
            <a:avLst/>
          </a:prstGeom>
        </p:spPr>
        <p:txBody>
          <a:bodyPr vert="horz" rtlCol="0" anchor="t" anchorCtr="0">
            <a:noAutofit/>
          </a:bodyPr>
          <a:lstStyle/>
          <a:p>
            <a:pPr algn="l">
              <a:lnSpc>
                <a:spcPct val="100000"/>
              </a:lnSpc>
            </a:pPr>
            <a:r>
              <a:rPr lang="zh-CN" altLang="en-US" sz="12000" b="0" i="0" dirty="0">
                <a:solidFill>
                  <a:srgbClr val="172D5B"/>
                </a:solidFill>
                <a:cs typeface="+mn-ea"/>
                <a:sym typeface="+mn-lt"/>
              </a:rPr>
              <a:t>项目技术亮点</a:t>
            </a:r>
          </a:p>
        </p:txBody>
      </p:sp>
      <p:grpSp>
        <p:nvGrpSpPr>
          <p:cNvPr id="3012" name="组合 3012"/>
          <p:cNvGrpSpPr/>
          <p:nvPr/>
        </p:nvGrpSpPr>
        <p:grpSpPr>
          <a:xfrm>
            <a:off x="14947900" y="3162300"/>
            <a:ext cx="9448800" cy="10553700"/>
            <a:chOff x="14947900" y="3162300"/>
            <a:chExt cx="9448800" cy="10553700"/>
          </a:xfrm>
        </p:grpSpPr>
        <p:pic>
          <p:nvPicPr>
            <p:cNvPr id="3013" name="image 3013"/>
            <p:cNvPicPr>
              <a:picLocks noChangeAspect="1"/>
            </p:cNvPicPr>
            <p:nvPr/>
          </p:nvPicPr>
          <p:blipFill>
            <a:blip r:embed="rId8"/>
            <a:srcRect/>
            <a:stretch>
              <a:fillRect/>
            </a:stretch>
          </p:blipFill>
          <p:spPr>
            <a:xfrm>
              <a:off x="15189200" y="4508500"/>
              <a:ext cx="9194800" cy="9207500"/>
            </a:xfrm>
            <a:prstGeom prst="rect">
              <a:avLst/>
            </a:prstGeom>
          </p:spPr>
        </p:pic>
        <p:pic>
          <p:nvPicPr>
            <p:cNvPr id="3014" name="image 3014"/>
            <p:cNvPicPr>
              <a:picLocks noChangeAspect="1"/>
            </p:cNvPicPr>
            <p:nvPr/>
          </p:nvPicPr>
          <p:blipFill>
            <a:blip r:embed="rId9">
              <a:alphaModFix amt="15000"/>
            </a:blip>
            <a:srcRect/>
            <a:stretch>
              <a:fillRect/>
            </a:stretch>
          </p:blipFill>
          <p:spPr>
            <a:xfrm>
              <a:off x="15201900" y="4521200"/>
              <a:ext cx="9169400" cy="9182100"/>
            </a:xfrm>
            <a:prstGeom prst="rect">
              <a:avLst/>
            </a:prstGeom>
          </p:spPr>
        </p:pic>
        <p:pic>
          <p:nvPicPr>
            <p:cNvPr id="3015" name="image 3015"/>
            <p:cNvPicPr>
              <a:picLocks noChangeAspect="1"/>
            </p:cNvPicPr>
            <p:nvPr/>
          </p:nvPicPr>
          <p:blipFill>
            <a:blip r:embed="rId10"/>
            <a:srcRect/>
            <a:stretch>
              <a:fillRect/>
            </a:stretch>
          </p:blipFill>
          <p:spPr>
            <a:xfrm>
              <a:off x="14947900" y="10223500"/>
              <a:ext cx="4051300" cy="3492500"/>
            </a:xfrm>
            <a:prstGeom prst="rect">
              <a:avLst/>
            </a:prstGeom>
          </p:spPr>
        </p:pic>
        <p:pic>
          <p:nvPicPr>
            <p:cNvPr id="3016" name="image 3016"/>
            <p:cNvPicPr>
              <a:picLocks noChangeAspect="1"/>
            </p:cNvPicPr>
            <p:nvPr/>
          </p:nvPicPr>
          <p:blipFill>
            <a:blip r:embed="rId11"/>
            <a:srcRect/>
            <a:stretch>
              <a:fillRect/>
            </a:stretch>
          </p:blipFill>
          <p:spPr>
            <a:xfrm>
              <a:off x="22174200" y="4864100"/>
              <a:ext cx="2222500" cy="2222500"/>
            </a:xfrm>
            <a:prstGeom prst="rect">
              <a:avLst/>
            </a:prstGeom>
          </p:spPr>
        </p:pic>
        <p:pic>
          <p:nvPicPr>
            <p:cNvPr id="3017" name="image 3017"/>
            <p:cNvPicPr>
              <a:picLocks noChangeAspect="1"/>
            </p:cNvPicPr>
            <p:nvPr/>
          </p:nvPicPr>
          <p:blipFill>
            <a:blip r:embed="rId12"/>
            <a:srcRect/>
            <a:stretch>
              <a:fillRect/>
            </a:stretch>
          </p:blipFill>
          <p:spPr>
            <a:xfrm>
              <a:off x="20713700" y="3162300"/>
              <a:ext cx="3670300" cy="3670300"/>
            </a:xfrm>
            <a:prstGeom prst="rect">
              <a:avLst/>
            </a:prstGeom>
          </p:spPr>
        </p:pic>
      </p:grpSp>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3"/>
                                        </p:tgtEl>
                                        <p:attrNameLst>
                                          <p:attrName>style.visibility</p:attrName>
                                        </p:attrNameLst>
                                      </p:cBhvr>
                                      <p:to>
                                        <p:strVal val="visible"/>
                                      </p:to>
                                    </p:set>
                                    <p:animEffect transition="in" filter="wipe(down)">
                                      <p:cBhvr>
                                        <p:cTn id="7" dur="500"/>
                                        <p:tgtEl>
                                          <p:spTgt spid="30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012"/>
                                        </p:tgtEl>
                                        <p:attrNameLst>
                                          <p:attrName>style.visibility</p:attrName>
                                        </p:attrNameLst>
                                      </p:cBhvr>
                                      <p:to>
                                        <p:strVal val="visible"/>
                                      </p:to>
                                    </p:set>
                                    <p:animEffect transition="in" filter="wipe(down)">
                                      <p:cBhvr>
                                        <p:cTn id="12" dur="500"/>
                                        <p:tgtEl>
                                          <p:spTgt spid="30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01"/>
                                        </p:tgtEl>
                                        <p:attrNameLst>
                                          <p:attrName>style.visibility</p:attrName>
                                        </p:attrNameLst>
                                      </p:cBhvr>
                                      <p:to>
                                        <p:strVal val="visible"/>
                                      </p:to>
                                    </p:set>
                                    <p:animEffect transition="in" filter="wipe(down)">
                                      <p:cBhvr>
                                        <p:cTn id="17" dur="500"/>
                                        <p:tgtEl>
                                          <p:spTgt spid="30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02"/>
                                        </p:tgtEl>
                                        <p:attrNameLst>
                                          <p:attrName>style.visibility</p:attrName>
                                        </p:attrNameLst>
                                      </p:cBhvr>
                                      <p:to>
                                        <p:strVal val="visible"/>
                                      </p:to>
                                    </p:set>
                                    <p:animEffect transition="in" filter="wipe(down)">
                                      <p:cBhvr>
                                        <p:cTn id="22" dur="500"/>
                                        <p:tgtEl>
                                          <p:spTgt spid="302"/>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randombar(horizont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1"/>
          <p:cNvPicPr>
            <a:picLocks noChangeAspect="1"/>
          </p:cNvPicPr>
          <p:nvPr/>
        </p:nvPicPr>
        <p:blipFill>
          <a:blip r:embed="rId2"/>
          <a:stretch>
            <a:fillRect/>
          </a:stretch>
        </p:blipFill>
        <p:spPr>
          <a:xfrm>
            <a:off x="0" y="5715"/>
            <a:ext cx="24384635" cy="13790295"/>
          </a:xfrm>
          <a:prstGeom prst="rect">
            <a:avLst/>
          </a:prstGeom>
        </p:spPr>
      </p:pic>
      <p:grpSp>
        <p:nvGrpSpPr>
          <p:cNvPr id="4018" name="组合 4018"/>
          <p:cNvGrpSpPr/>
          <p:nvPr/>
        </p:nvGrpSpPr>
        <p:grpSpPr>
          <a:xfrm>
            <a:off x="787400" y="610366"/>
            <a:ext cx="11404600" cy="951734"/>
            <a:chOff x="787400" y="610366"/>
            <a:chExt cx="8767147" cy="951734"/>
          </a:xfrm>
        </p:grpSpPr>
        <p:pic>
          <p:nvPicPr>
            <p:cNvPr id="4019" name="image 4019"/>
            <p:cNvPicPr>
              <a:picLocks noChangeAspect="1"/>
            </p:cNvPicPr>
            <p:nvPr/>
          </p:nvPicPr>
          <p:blipFill>
            <a:blip r:embed="rId3"/>
            <a:srcRect/>
            <a:stretch>
              <a:fillRect/>
            </a:stretch>
          </p:blipFill>
          <p:spPr>
            <a:xfrm>
              <a:off x="787400" y="673100"/>
              <a:ext cx="800100" cy="800100"/>
            </a:xfrm>
            <a:prstGeom prst="rect">
              <a:avLst/>
            </a:prstGeom>
          </p:spPr>
        </p:pic>
        <p:pic>
          <p:nvPicPr>
            <p:cNvPr id="4020" name="image 4020"/>
            <p:cNvPicPr>
              <a:picLocks noChangeAspect="1"/>
            </p:cNvPicPr>
            <p:nvPr/>
          </p:nvPicPr>
          <p:blipFill>
            <a:blip r:embed="rId4"/>
            <a:srcRect/>
            <a:stretch>
              <a:fillRect/>
            </a:stretch>
          </p:blipFill>
          <p:spPr>
            <a:xfrm>
              <a:off x="1181100" y="1092200"/>
              <a:ext cx="469900" cy="469900"/>
            </a:xfrm>
            <a:prstGeom prst="rect">
              <a:avLst/>
            </a:prstGeom>
          </p:spPr>
        </p:pic>
        <p:sp>
          <p:nvSpPr>
            <p:cNvPr id="4021" name="Object 4021"/>
            <p:cNvSpPr txBox="1"/>
            <p:nvPr/>
          </p:nvSpPr>
          <p:spPr>
            <a:xfrm>
              <a:off x="1790303" y="610366"/>
              <a:ext cx="7764244" cy="889000"/>
            </a:xfrm>
            <a:prstGeom prst="rect">
              <a:avLst/>
            </a:prstGeom>
          </p:spPr>
          <p:txBody>
            <a:bodyPr vert="horz" rtlCol="0" anchor="t" anchorCtr="0">
              <a:noAutofit/>
            </a:bodyPr>
            <a:lstStyle/>
            <a:p>
              <a:pPr algn="l">
                <a:lnSpc>
                  <a:spcPct val="100000"/>
                </a:lnSpc>
              </a:pPr>
              <a:r>
                <a:rPr lang="zh-CN" altLang="en-US" sz="5800" b="0" i="0" dirty="0">
                  <a:solidFill>
                    <a:srgbClr val="262626"/>
                  </a:solidFill>
                  <a:cs typeface="+mn-ea"/>
                  <a:sym typeface="+mn-lt"/>
                </a:rPr>
                <a:t>技术亮点</a:t>
              </a:r>
              <a:r>
                <a:rPr lang="en-US" altLang="zh-CN" sz="5800" dirty="0">
                  <a:solidFill>
                    <a:srgbClr val="262626"/>
                  </a:solidFill>
                  <a:cs typeface="+mn-ea"/>
                  <a:sym typeface="+mn-lt"/>
                </a:rPr>
                <a:t>1 </a:t>
              </a:r>
              <a:r>
                <a:rPr lang="zh-CN" altLang="en-US" sz="5800" dirty="0">
                  <a:solidFill>
                    <a:srgbClr val="262626"/>
                  </a:solidFill>
                  <a:cs typeface="+mn-ea"/>
                  <a:sym typeface="+mn-lt"/>
                </a:rPr>
                <a:t>批处理</a:t>
              </a:r>
              <a:r>
                <a:rPr lang="en-US" altLang="zh-CN" sz="5800" dirty="0">
                  <a:solidFill>
                    <a:srgbClr val="262626"/>
                  </a:solidFill>
                  <a:cs typeface="+mn-ea"/>
                  <a:sym typeface="+mn-lt"/>
                </a:rPr>
                <a:t>+</a:t>
              </a:r>
              <a:r>
                <a:rPr lang="zh-CN" altLang="en-US" sz="5800" dirty="0">
                  <a:solidFill>
                    <a:srgbClr val="262626"/>
                  </a:solidFill>
                  <a:cs typeface="+mn-ea"/>
                  <a:sym typeface="+mn-lt"/>
                </a:rPr>
                <a:t>进度条</a:t>
              </a:r>
              <a:endParaRPr lang="zh-CN" altLang="en-US" sz="5800" b="0" i="0" dirty="0">
                <a:solidFill>
                  <a:srgbClr val="262626"/>
                </a:solidFill>
                <a:cs typeface="+mn-ea"/>
                <a:sym typeface="+mn-lt"/>
              </a:endParaRPr>
            </a:p>
          </p:txBody>
        </p:sp>
      </p:grpSp>
      <p:sp>
        <p:nvSpPr>
          <p:cNvPr id="1208" name="Object 1208"/>
          <p:cNvSpPr txBox="1"/>
          <p:nvPr/>
        </p:nvSpPr>
        <p:spPr>
          <a:xfrm>
            <a:off x="6394517" y="2767355"/>
            <a:ext cx="11594966" cy="8802604"/>
          </a:xfrm>
          <a:prstGeom prst="rect">
            <a:avLst/>
          </a:prstGeom>
        </p:spPr>
        <p:txBody>
          <a:bodyPr vert="horz" rtlCol="0" anchor="t" anchorCtr="0">
            <a:noAutofit/>
          </a:bodyPr>
          <a:lstStyle/>
          <a:p>
            <a:pPr algn="l">
              <a:lnSpc>
                <a:spcPct val="129000"/>
              </a:lnSpc>
            </a:pPr>
            <a:r>
              <a:rPr lang="en-US" altLang="zh-CN" sz="4000" dirty="0">
                <a:solidFill>
                  <a:srgbClr val="262626"/>
                </a:solidFill>
                <a:cs typeface="+mn-ea"/>
                <a:sym typeface="+mn-lt"/>
              </a:rPr>
              <a:t>	</a:t>
            </a:r>
            <a:r>
              <a:rPr lang="zh-CN" altLang="en-US" sz="4000" dirty="0">
                <a:solidFill>
                  <a:srgbClr val="262626"/>
                </a:solidFill>
                <a:cs typeface="+mn-ea"/>
                <a:sym typeface="+mn-lt"/>
              </a:rPr>
              <a:t>本项目支持图片批处理技术，可以批量上传下载图片并且有进度条显示。用户可以将需要处理的多张图片按要求打包成压缩文件后上传分析，待系统分析处理后打包成压缩文件返回给用户下载。</a:t>
            </a:r>
            <a:endParaRPr lang="zh-CN" sz="3000" b="0" i="0" dirty="0">
              <a:solidFill>
                <a:srgbClr val="262626"/>
              </a:solidFill>
              <a:cs typeface="+mn-ea"/>
              <a:sym typeface="+mn-lt"/>
            </a:endParaRPr>
          </a:p>
          <a:p>
            <a:pPr algn="l">
              <a:lnSpc>
                <a:spcPct val="129000"/>
              </a:lnSpc>
            </a:pPr>
            <a:endParaRPr lang="zh-CN" sz="3000" b="0" i="0" dirty="0">
              <a:solidFill>
                <a:srgbClr val="262626"/>
              </a:solidFill>
              <a:cs typeface="+mn-ea"/>
              <a:sym typeface="+mn-lt"/>
            </a:endParaRPr>
          </a:p>
          <a:p>
            <a:pPr algn="l">
              <a:lnSpc>
                <a:spcPct val="129000"/>
              </a:lnSpc>
            </a:pPr>
            <a:endParaRPr lang="zh-CN" altLang="en-US" sz="3000" dirty="0">
              <a:cs typeface="+mn-ea"/>
              <a:sym typeface="+mn-lt"/>
            </a:endParaRPr>
          </a:p>
          <a:p>
            <a:pPr algn="l">
              <a:lnSpc>
                <a:spcPct val="129000"/>
              </a:lnSpc>
            </a:pPr>
            <a:endParaRPr lang="zh-CN" sz="3000" b="0" i="0" dirty="0">
              <a:solidFill>
                <a:srgbClr val="262626"/>
              </a:solidFill>
              <a:cs typeface="+mn-ea"/>
              <a:sym typeface="+mn-lt"/>
            </a:endParaRPr>
          </a:p>
          <a:p>
            <a:pPr algn="l">
              <a:lnSpc>
                <a:spcPct val="129000"/>
              </a:lnSpc>
            </a:pPr>
            <a:endParaRPr lang="zh-CN" sz="3000" b="0" i="0" dirty="0">
              <a:solidFill>
                <a:srgbClr val="262626"/>
              </a:solidFill>
              <a:cs typeface="+mn-ea"/>
              <a:sym typeface="+mn-lt"/>
            </a:endParaRPr>
          </a:p>
          <a:p>
            <a:pPr algn="l">
              <a:lnSpc>
                <a:spcPct val="129000"/>
              </a:lnSpc>
            </a:pPr>
            <a:endParaRPr lang="zh-CN" altLang="en-US" sz="3000" b="0" i="0" dirty="0">
              <a:solidFill>
                <a:srgbClr val="727171"/>
              </a:solidFill>
              <a:cs typeface="+mn-ea"/>
              <a:sym typeface="+mn-lt"/>
            </a:endParaRPr>
          </a:p>
        </p:txBody>
      </p:sp>
      <p:pic>
        <p:nvPicPr>
          <p:cNvPr id="3" name="图片 2"/>
          <p:cNvPicPr>
            <a:picLocks noChangeAspect="1"/>
          </p:cNvPicPr>
          <p:nvPr/>
        </p:nvPicPr>
        <p:blipFill>
          <a:blip r:embed="rId5"/>
          <a:stretch>
            <a:fillRect/>
          </a:stretch>
        </p:blipFill>
        <p:spPr>
          <a:xfrm>
            <a:off x="2226463" y="6621994"/>
            <a:ext cx="8336108" cy="6483640"/>
          </a:xfrm>
          <a:prstGeom prst="rect">
            <a:avLst/>
          </a:prstGeom>
        </p:spPr>
      </p:pic>
      <p:pic>
        <p:nvPicPr>
          <p:cNvPr id="4" name="图片 3"/>
          <p:cNvPicPr>
            <a:picLocks noChangeAspect="1"/>
          </p:cNvPicPr>
          <p:nvPr/>
        </p:nvPicPr>
        <p:blipFill>
          <a:blip r:embed="rId6"/>
          <a:stretch>
            <a:fillRect/>
          </a:stretch>
        </p:blipFill>
        <p:spPr>
          <a:xfrm>
            <a:off x="12192000" y="6621993"/>
            <a:ext cx="8783216" cy="6277493"/>
          </a:xfrm>
          <a:prstGeom prst="rect">
            <a:avLst/>
          </a:prstGeom>
        </p:spPr>
      </p:pic>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18"/>
                                        </p:tgtEl>
                                        <p:attrNameLst>
                                          <p:attrName>style.visibility</p:attrName>
                                        </p:attrNameLst>
                                      </p:cBhvr>
                                      <p:to>
                                        <p:strVal val="visible"/>
                                      </p:to>
                                    </p:set>
                                    <p:animEffect transition="in" filter="wipe(down)">
                                      <p:cBhvr>
                                        <p:cTn id="7" dur="500"/>
                                        <p:tgtEl>
                                          <p:spTgt spid="401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1"/>
          <p:cNvPicPr>
            <a:picLocks noChangeAspect="1"/>
          </p:cNvPicPr>
          <p:nvPr/>
        </p:nvPicPr>
        <p:blipFill>
          <a:blip r:embed="rId2"/>
          <a:stretch>
            <a:fillRect/>
          </a:stretch>
        </p:blipFill>
        <p:spPr>
          <a:xfrm>
            <a:off x="0" y="5715"/>
            <a:ext cx="24384635" cy="13790295"/>
          </a:xfrm>
          <a:prstGeom prst="rect">
            <a:avLst/>
          </a:prstGeom>
        </p:spPr>
      </p:pic>
      <p:grpSp>
        <p:nvGrpSpPr>
          <p:cNvPr id="4018" name="组合 4018"/>
          <p:cNvGrpSpPr/>
          <p:nvPr/>
        </p:nvGrpSpPr>
        <p:grpSpPr>
          <a:xfrm>
            <a:off x="787400" y="610366"/>
            <a:ext cx="12107506" cy="951734"/>
            <a:chOff x="787400" y="610366"/>
            <a:chExt cx="8767147" cy="951734"/>
          </a:xfrm>
        </p:grpSpPr>
        <p:pic>
          <p:nvPicPr>
            <p:cNvPr id="4019" name="image 4019"/>
            <p:cNvPicPr>
              <a:picLocks noChangeAspect="1"/>
            </p:cNvPicPr>
            <p:nvPr/>
          </p:nvPicPr>
          <p:blipFill>
            <a:blip r:embed="rId3"/>
            <a:srcRect/>
            <a:stretch>
              <a:fillRect/>
            </a:stretch>
          </p:blipFill>
          <p:spPr>
            <a:xfrm>
              <a:off x="787400" y="673100"/>
              <a:ext cx="800100" cy="800100"/>
            </a:xfrm>
            <a:prstGeom prst="rect">
              <a:avLst/>
            </a:prstGeom>
          </p:spPr>
        </p:pic>
        <p:pic>
          <p:nvPicPr>
            <p:cNvPr id="4020" name="image 4020"/>
            <p:cNvPicPr>
              <a:picLocks noChangeAspect="1"/>
            </p:cNvPicPr>
            <p:nvPr/>
          </p:nvPicPr>
          <p:blipFill>
            <a:blip r:embed="rId4"/>
            <a:srcRect/>
            <a:stretch>
              <a:fillRect/>
            </a:stretch>
          </p:blipFill>
          <p:spPr>
            <a:xfrm>
              <a:off x="1181100" y="1092200"/>
              <a:ext cx="469900" cy="469900"/>
            </a:xfrm>
            <a:prstGeom prst="rect">
              <a:avLst/>
            </a:prstGeom>
          </p:spPr>
        </p:pic>
        <p:sp>
          <p:nvSpPr>
            <p:cNvPr id="4021" name="Object 4021"/>
            <p:cNvSpPr txBox="1"/>
            <p:nvPr/>
          </p:nvSpPr>
          <p:spPr>
            <a:xfrm>
              <a:off x="1790303" y="610366"/>
              <a:ext cx="7764244" cy="889000"/>
            </a:xfrm>
            <a:prstGeom prst="rect">
              <a:avLst/>
            </a:prstGeom>
          </p:spPr>
          <p:txBody>
            <a:bodyPr vert="horz" rtlCol="0" anchor="t" anchorCtr="0">
              <a:noAutofit/>
            </a:bodyPr>
            <a:lstStyle/>
            <a:p>
              <a:pPr algn="l">
                <a:lnSpc>
                  <a:spcPct val="100000"/>
                </a:lnSpc>
              </a:pPr>
              <a:r>
                <a:rPr lang="zh-CN" altLang="en-US" sz="5800" dirty="0">
                  <a:solidFill>
                    <a:srgbClr val="262626"/>
                  </a:solidFill>
                  <a:cs typeface="+mn-ea"/>
                  <a:sym typeface="+mn-lt"/>
                </a:rPr>
                <a:t>技术亮点</a:t>
              </a:r>
              <a:r>
                <a:rPr lang="en-US" altLang="zh-CN" sz="5800" dirty="0">
                  <a:solidFill>
                    <a:srgbClr val="262626"/>
                  </a:solidFill>
                  <a:cs typeface="+mn-ea"/>
                  <a:sym typeface="+mn-lt"/>
                </a:rPr>
                <a:t>2 </a:t>
              </a:r>
              <a:r>
                <a:rPr lang="zh-CN" altLang="en-US" sz="5800" dirty="0">
                  <a:solidFill>
                    <a:srgbClr val="262626"/>
                  </a:solidFill>
                  <a:cs typeface="+mn-ea"/>
                  <a:sym typeface="+mn-lt"/>
                </a:rPr>
                <a:t>新手引导，便于使用</a:t>
              </a:r>
              <a:endParaRPr lang="zh-CN" altLang="en-US" sz="5800" b="0" i="0" dirty="0">
                <a:solidFill>
                  <a:srgbClr val="262626"/>
                </a:solidFill>
                <a:cs typeface="+mn-ea"/>
                <a:sym typeface="+mn-lt"/>
              </a:endParaRPr>
            </a:p>
          </p:txBody>
        </p:sp>
      </p:grpSp>
      <p:sp>
        <p:nvSpPr>
          <p:cNvPr id="1208" name="Object 1208"/>
          <p:cNvSpPr txBox="1"/>
          <p:nvPr/>
        </p:nvSpPr>
        <p:spPr>
          <a:xfrm>
            <a:off x="2869651" y="2118898"/>
            <a:ext cx="18644698" cy="2529472"/>
          </a:xfrm>
          <a:prstGeom prst="rect">
            <a:avLst/>
          </a:prstGeom>
        </p:spPr>
        <p:txBody>
          <a:bodyPr vert="horz" rtlCol="0" anchor="t" anchorCtr="0">
            <a:noAutofit/>
          </a:bodyPr>
          <a:lstStyle/>
          <a:p>
            <a:pPr algn="l">
              <a:lnSpc>
                <a:spcPct val="129000"/>
              </a:lnSpc>
            </a:pPr>
            <a:r>
              <a:rPr lang="zh-CN" altLang="en-US" sz="4000" b="0" i="0" dirty="0">
                <a:solidFill>
                  <a:srgbClr val="262626"/>
                </a:solidFill>
                <a:cs typeface="+mn-ea"/>
                <a:sym typeface="+mn-lt"/>
              </a:rPr>
              <a:t>本项目具有步骤提示功能，方便用户使用。用户按界面步骤提示完成相应操作，完成后相应步骤提示的文字会被点亮，能够更为清晰地提示用户进行到了哪一步。而且用户或服务器错误之后会有提示</a:t>
            </a:r>
            <a:endParaRPr lang="zh-CN" sz="3000" b="0" i="0" dirty="0">
              <a:solidFill>
                <a:srgbClr val="262626"/>
              </a:solidFill>
              <a:cs typeface="+mn-ea"/>
              <a:sym typeface="+mn-lt"/>
            </a:endParaRPr>
          </a:p>
          <a:p>
            <a:pPr algn="l">
              <a:lnSpc>
                <a:spcPct val="129000"/>
              </a:lnSpc>
            </a:pPr>
            <a:endParaRPr lang="zh-CN" altLang="en-US" sz="3000" dirty="0">
              <a:cs typeface="+mn-ea"/>
              <a:sym typeface="+mn-lt"/>
            </a:endParaRPr>
          </a:p>
          <a:p>
            <a:pPr algn="l">
              <a:lnSpc>
                <a:spcPct val="129000"/>
              </a:lnSpc>
            </a:pPr>
            <a:endParaRPr lang="zh-CN" sz="3000" b="0" i="0" dirty="0">
              <a:solidFill>
                <a:srgbClr val="262626"/>
              </a:solidFill>
              <a:cs typeface="+mn-ea"/>
              <a:sym typeface="+mn-lt"/>
            </a:endParaRPr>
          </a:p>
          <a:p>
            <a:pPr algn="l">
              <a:lnSpc>
                <a:spcPct val="129000"/>
              </a:lnSpc>
            </a:pPr>
            <a:endParaRPr lang="zh-CN" sz="3000" b="0" i="0" dirty="0">
              <a:solidFill>
                <a:srgbClr val="262626"/>
              </a:solidFill>
              <a:cs typeface="+mn-ea"/>
              <a:sym typeface="+mn-lt"/>
            </a:endParaRPr>
          </a:p>
          <a:p>
            <a:pPr algn="l">
              <a:lnSpc>
                <a:spcPct val="129000"/>
              </a:lnSpc>
            </a:pPr>
            <a:endParaRPr lang="zh-CN" altLang="en-US" sz="3000" b="0" i="0" dirty="0">
              <a:solidFill>
                <a:srgbClr val="727171"/>
              </a:solidFill>
              <a:cs typeface="+mn-ea"/>
              <a:sym typeface="+mn-lt"/>
            </a:endParaRPr>
          </a:p>
        </p:txBody>
      </p:sp>
      <p:pic>
        <p:nvPicPr>
          <p:cNvPr id="4" name="图片 3">
            <a:extLst>
              <a:ext uri="{FF2B5EF4-FFF2-40B4-BE49-F238E27FC236}">
                <a16:creationId xmlns:a16="http://schemas.microsoft.com/office/drawing/2014/main" id="{B89455EE-8CE1-F7A3-014D-50ACB4450FA6}"/>
              </a:ext>
            </a:extLst>
          </p:cNvPr>
          <p:cNvPicPr>
            <a:picLocks noChangeAspect="1"/>
          </p:cNvPicPr>
          <p:nvPr/>
        </p:nvPicPr>
        <p:blipFill>
          <a:blip r:embed="rId5"/>
          <a:stretch>
            <a:fillRect/>
          </a:stretch>
        </p:blipFill>
        <p:spPr>
          <a:xfrm>
            <a:off x="1331103" y="4711104"/>
            <a:ext cx="9449254" cy="8151456"/>
          </a:xfrm>
          <a:prstGeom prst="rect">
            <a:avLst/>
          </a:prstGeom>
        </p:spPr>
      </p:pic>
      <p:pic>
        <p:nvPicPr>
          <p:cNvPr id="12" name="图片 11">
            <a:extLst>
              <a:ext uri="{FF2B5EF4-FFF2-40B4-BE49-F238E27FC236}">
                <a16:creationId xmlns:a16="http://schemas.microsoft.com/office/drawing/2014/main" id="{8B884282-A678-5CE9-BDC4-248FA814F8A9}"/>
              </a:ext>
            </a:extLst>
          </p:cNvPr>
          <p:cNvPicPr>
            <a:picLocks noChangeAspect="1"/>
          </p:cNvPicPr>
          <p:nvPr/>
        </p:nvPicPr>
        <p:blipFill>
          <a:blip r:embed="rId6"/>
          <a:stretch>
            <a:fillRect/>
          </a:stretch>
        </p:blipFill>
        <p:spPr>
          <a:xfrm>
            <a:off x="11277382" y="6858000"/>
            <a:ext cx="12554604" cy="5619161"/>
          </a:xfrm>
          <a:prstGeom prst="rect">
            <a:avLst/>
          </a:prstGeom>
        </p:spPr>
      </p:pic>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18"/>
                                        </p:tgtEl>
                                        <p:attrNameLst>
                                          <p:attrName>style.visibility</p:attrName>
                                        </p:attrNameLst>
                                      </p:cBhvr>
                                      <p:to>
                                        <p:strVal val="visible"/>
                                      </p:to>
                                    </p:set>
                                    <p:animEffect transition="in" filter="wipe(down)">
                                      <p:cBhvr>
                                        <p:cTn id="7" dur="500"/>
                                        <p:tgtEl>
                                          <p:spTgt spid="401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1"/>
          <p:cNvPicPr>
            <a:picLocks noChangeAspect="1"/>
          </p:cNvPicPr>
          <p:nvPr/>
        </p:nvPicPr>
        <p:blipFill>
          <a:blip r:embed="rId2"/>
          <a:stretch>
            <a:fillRect/>
          </a:stretch>
        </p:blipFill>
        <p:spPr>
          <a:xfrm>
            <a:off x="0" y="5715"/>
            <a:ext cx="24384635" cy="13790295"/>
          </a:xfrm>
          <a:prstGeom prst="rect">
            <a:avLst/>
          </a:prstGeom>
        </p:spPr>
      </p:pic>
      <p:grpSp>
        <p:nvGrpSpPr>
          <p:cNvPr id="4018" name="组合 4018"/>
          <p:cNvGrpSpPr/>
          <p:nvPr/>
        </p:nvGrpSpPr>
        <p:grpSpPr>
          <a:xfrm>
            <a:off x="787400" y="610366"/>
            <a:ext cx="12107506" cy="951734"/>
            <a:chOff x="787400" y="610366"/>
            <a:chExt cx="8767147" cy="951734"/>
          </a:xfrm>
        </p:grpSpPr>
        <p:pic>
          <p:nvPicPr>
            <p:cNvPr id="4019" name="image 4019"/>
            <p:cNvPicPr>
              <a:picLocks noChangeAspect="1"/>
            </p:cNvPicPr>
            <p:nvPr/>
          </p:nvPicPr>
          <p:blipFill>
            <a:blip r:embed="rId3"/>
            <a:srcRect/>
            <a:stretch>
              <a:fillRect/>
            </a:stretch>
          </p:blipFill>
          <p:spPr>
            <a:xfrm>
              <a:off x="787400" y="673100"/>
              <a:ext cx="800100" cy="800100"/>
            </a:xfrm>
            <a:prstGeom prst="rect">
              <a:avLst/>
            </a:prstGeom>
          </p:spPr>
        </p:pic>
        <p:pic>
          <p:nvPicPr>
            <p:cNvPr id="4020" name="image 4020"/>
            <p:cNvPicPr>
              <a:picLocks noChangeAspect="1"/>
            </p:cNvPicPr>
            <p:nvPr/>
          </p:nvPicPr>
          <p:blipFill>
            <a:blip r:embed="rId4"/>
            <a:srcRect/>
            <a:stretch>
              <a:fillRect/>
            </a:stretch>
          </p:blipFill>
          <p:spPr>
            <a:xfrm>
              <a:off x="1181100" y="1092200"/>
              <a:ext cx="469900" cy="469900"/>
            </a:xfrm>
            <a:prstGeom prst="rect">
              <a:avLst/>
            </a:prstGeom>
          </p:spPr>
        </p:pic>
        <p:sp>
          <p:nvSpPr>
            <p:cNvPr id="4021" name="Object 4021"/>
            <p:cNvSpPr txBox="1"/>
            <p:nvPr/>
          </p:nvSpPr>
          <p:spPr>
            <a:xfrm>
              <a:off x="1790303" y="610366"/>
              <a:ext cx="7764244" cy="889000"/>
            </a:xfrm>
            <a:prstGeom prst="rect">
              <a:avLst/>
            </a:prstGeom>
          </p:spPr>
          <p:txBody>
            <a:bodyPr vert="horz" rtlCol="0" anchor="t" anchorCtr="0">
              <a:noAutofit/>
            </a:bodyPr>
            <a:lstStyle/>
            <a:p>
              <a:pPr algn="l">
                <a:lnSpc>
                  <a:spcPct val="100000"/>
                </a:lnSpc>
              </a:pPr>
              <a:r>
                <a:rPr lang="zh-CN" altLang="en-US" sz="5800" dirty="0">
                  <a:solidFill>
                    <a:srgbClr val="262626"/>
                  </a:solidFill>
                  <a:cs typeface="+mn-ea"/>
                  <a:sym typeface="+mn-lt"/>
                </a:rPr>
                <a:t>技术亮点</a:t>
              </a:r>
              <a:r>
                <a:rPr lang="en-US" altLang="zh-CN" sz="5800" dirty="0">
                  <a:solidFill>
                    <a:srgbClr val="262626"/>
                  </a:solidFill>
                  <a:cs typeface="+mn-ea"/>
                  <a:sym typeface="+mn-lt"/>
                </a:rPr>
                <a:t>3 </a:t>
              </a:r>
              <a:r>
                <a:rPr lang="zh-CN" altLang="en-US" sz="5800" dirty="0">
                  <a:solidFill>
                    <a:srgbClr val="262626"/>
                  </a:solidFill>
                  <a:cs typeface="+mn-ea"/>
                  <a:sym typeface="+mn-lt"/>
                </a:rPr>
                <a:t>图像渲染</a:t>
              </a:r>
              <a:endParaRPr lang="zh-CN" altLang="en-US" sz="5800" b="0" i="0" dirty="0">
                <a:solidFill>
                  <a:srgbClr val="262626"/>
                </a:solidFill>
                <a:cs typeface="+mn-ea"/>
                <a:sym typeface="+mn-lt"/>
              </a:endParaRPr>
            </a:p>
          </p:txBody>
        </p:sp>
      </p:grpSp>
      <p:sp>
        <p:nvSpPr>
          <p:cNvPr id="1208" name="Object 1208"/>
          <p:cNvSpPr txBox="1"/>
          <p:nvPr/>
        </p:nvSpPr>
        <p:spPr>
          <a:xfrm>
            <a:off x="2869651" y="2118898"/>
            <a:ext cx="18644698" cy="1813920"/>
          </a:xfrm>
          <a:prstGeom prst="rect">
            <a:avLst/>
          </a:prstGeom>
        </p:spPr>
        <p:txBody>
          <a:bodyPr vert="horz" rtlCol="0" anchor="t" anchorCtr="0">
            <a:noAutofit/>
          </a:bodyPr>
          <a:lstStyle/>
          <a:p>
            <a:pPr algn="l">
              <a:lnSpc>
                <a:spcPct val="129000"/>
              </a:lnSpc>
            </a:pPr>
            <a:r>
              <a:rPr lang="zh-CN" altLang="en-US" sz="4000" b="0" i="0" dirty="0">
                <a:solidFill>
                  <a:srgbClr val="262626"/>
                </a:solidFill>
                <a:cs typeface="+mn-ea"/>
                <a:sym typeface="+mn-lt"/>
              </a:rPr>
              <a:t>有数据结果的图像渲染，使用户更能直观了解。</a:t>
            </a:r>
            <a:endParaRPr lang="zh-CN" altLang="en-US" sz="3000" dirty="0">
              <a:cs typeface="+mn-ea"/>
              <a:sym typeface="+mn-lt"/>
            </a:endParaRPr>
          </a:p>
          <a:p>
            <a:pPr algn="l">
              <a:lnSpc>
                <a:spcPct val="129000"/>
              </a:lnSpc>
            </a:pPr>
            <a:endParaRPr lang="zh-CN" sz="3000" b="0" i="0" dirty="0">
              <a:solidFill>
                <a:srgbClr val="262626"/>
              </a:solidFill>
              <a:cs typeface="+mn-ea"/>
              <a:sym typeface="+mn-lt"/>
            </a:endParaRPr>
          </a:p>
          <a:p>
            <a:pPr algn="l">
              <a:lnSpc>
                <a:spcPct val="129000"/>
              </a:lnSpc>
            </a:pPr>
            <a:endParaRPr lang="zh-CN" sz="3000" b="0" i="0" dirty="0">
              <a:solidFill>
                <a:srgbClr val="262626"/>
              </a:solidFill>
              <a:cs typeface="+mn-ea"/>
              <a:sym typeface="+mn-lt"/>
            </a:endParaRPr>
          </a:p>
          <a:p>
            <a:pPr algn="l">
              <a:lnSpc>
                <a:spcPct val="129000"/>
              </a:lnSpc>
            </a:pPr>
            <a:endParaRPr lang="zh-CN" altLang="en-US" sz="3000" b="0" i="0" dirty="0">
              <a:solidFill>
                <a:srgbClr val="727171"/>
              </a:solidFill>
              <a:cs typeface="+mn-ea"/>
              <a:sym typeface="+mn-lt"/>
            </a:endParaRPr>
          </a:p>
        </p:txBody>
      </p:sp>
      <p:pic>
        <p:nvPicPr>
          <p:cNvPr id="8" name="图片 7">
            <a:extLst>
              <a:ext uri="{FF2B5EF4-FFF2-40B4-BE49-F238E27FC236}">
                <a16:creationId xmlns:a16="http://schemas.microsoft.com/office/drawing/2014/main" id="{9D7C4909-FD39-AF9D-B9FB-95F7381DA153}"/>
              </a:ext>
            </a:extLst>
          </p:cNvPr>
          <p:cNvPicPr>
            <a:picLocks noChangeAspect="1"/>
          </p:cNvPicPr>
          <p:nvPr/>
        </p:nvPicPr>
        <p:blipFill>
          <a:blip r:embed="rId5"/>
          <a:stretch>
            <a:fillRect/>
          </a:stretch>
        </p:blipFill>
        <p:spPr>
          <a:xfrm>
            <a:off x="618390" y="4846321"/>
            <a:ext cx="22146359" cy="7345680"/>
          </a:xfrm>
          <a:prstGeom prst="rect">
            <a:avLst/>
          </a:prstGeom>
        </p:spPr>
      </p:pic>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18"/>
                                        </p:tgtEl>
                                        <p:attrNameLst>
                                          <p:attrName>style.visibility</p:attrName>
                                        </p:attrNameLst>
                                      </p:cBhvr>
                                      <p:to>
                                        <p:strVal val="visible"/>
                                      </p:to>
                                    </p:set>
                                    <p:animEffect transition="in" filter="wipe(down)">
                                      <p:cBhvr>
                                        <p:cTn id="7" dur="500"/>
                                        <p:tgtEl>
                                          <p:spTgt spid="401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1"/>
          <p:cNvPicPr>
            <a:picLocks noChangeAspect="1"/>
          </p:cNvPicPr>
          <p:nvPr/>
        </p:nvPicPr>
        <p:blipFill>
          <a:blip r:embed="rId2"/>
          <a:stretch>
            <a:fillRect/>
          </a:stretch>
        </p:blipFill>
        <p:spPr>
          <a:xfrm>
            <a:off x="-635" y="-74295"/>
            <a:ext cx="24384635" cy="13790295"/>
          </a:xfrm>
          <a:prstGeom prst="rect">
            <a:avLst/>
          </a:prstGeom>
        </p:spPr>
      </p:pic>
      <p:grpSp>
        <p:nvGrpSpPr>
          <p:cNvPr id="4018" name="组合 4018"/>
          <p:cNvGrpSpPr/>
          <p:nvPr/>
        </p:nvGrpSpPr>
        <p:grpSpPr>
          <a:xfrm>
            <a:off x="787400" y="610366"/>
            <a:ext cx="12107506" cy="951734"/>
            <a:chOff x="787400" y="610366"/>
            <a:chExt cx="8767147" cy="951734"/>
          </a:xfrm>
        </p:grpSpPr>
        <p:pic>
          <p:nvPicPr>
            <p:cNvPr id="4019" name="image 4019"/>
            <p:cNvPicPr>
              <a:picLocks noChangeAspect="1"/>
            </p:cNvPicPr>
            <p:nvPr/>
          </p:nvPicPr>
          <p:blipFill>
            <a:blip r:embed="rId3"/>
            <a:srcRect/>
            <a:stretch>
              <a:fillRect/>
            </a:stretch>
          </p:blipFill>
          <p:spPr>
            <a:xfrm>
              <a:off x="787400" y="673100"/>
              <a:ext cx="800100" cy="800100"/>
            </a:xfrm>
            <a:prstGeom prst="rect">
              <a:avLst/>
            </a:prstGeom>
          </p:spPr>
        </p:pic>
        <p:pic>
          <p:nvPicPr>
            <p:cNvPr id="4020" name="image 4020"/>
            <p:cNvPicPr>
              <a:picLocks noChangeAspect="1"/>
            </p:cNvPicPr>
            <p:nvPr/>
          </p:nvPicPr>
          <p:blipFill>
            <a:blip r:embed="rId4"/>
            <a:srcRect/>
            <a:stretch>
              <a:fillRect/>
            </a:stretch>
          </p:blipFill>
          <p:spPr>
            <a:xfrm>
              <a:off x="1181100" y="1092200"/>
              <a:ext cx="469900" cy="469900"/>
            </a:xfrm>
            <a:prstGeom prst="rect">
              <a:avLst/>
            </a:prstGeom>
          </p:spPr>
        </p:pic>
        <p:sp>
          <p:nvSpPr>
            <p:cNvPr id="4021" name="Object 4021"/>
            <p:cNvSpPr txBox="1"/>
            <p:nvPr/>
          </p:nvSpPr>
          <p:spPr>
            <a:xfrm>
              <a:off x="1790303" y="610366"/>
              <a:ext cx="7764244" cy="889000"/>
            </a:xfrm>
            <a:prstGeom prst="rect">
              <a:avLst/>
            </a:prstGeom>
          </p:spPr>
          <p:txBody>
            <a:bodyPr vert="horz" rtlCol="0" anchor="t" anchorCtr="0">
              <a:noAutofit/>
            </a:bodyPr>
            <a:lstStyle/>
            <a:p>
              <a:pPr algn="l">
                <a:lnSpc>
                  <a:spcPct val="100000"/>
                </a:lnSpc>
              </a:pPr>
              <a:r>
                <a:rPr lang="zh-CN" altLang="en-US" sz="5800" dirty="0">
                  <a:solidFill>
                    <a:srgbClr val="262626"/>
                  </a:solidFill>
                  <a:cs typeface="+mn-ea"/>
                  <a:sym typeface="+mn-lt"/>
                </a:rPr>
                <a:t>技术亮点</a:t>
              </a:r>
              <a:r>
                <a:rPr lang="en-US" altLang="zh-CN" sz="5800" dirty="0">
                  <a:solidFill>
                    <a:srgbClr val="262626"/>
                  </a:solidFill>
                  <a:cs typeface="+mn-ea"/>
                  <a:sym typeface="+mn-lt"/>
                </a:rPr>
                <a:t>4 </a:t>
              </a:r>
              <a:r>
                <a:rPr lang="zh-CN" altLang="en-US" sz="5800" dirty="0">
                  <a:solidFill>
                    <a:srgbClr val="262626"/>
                  </a:solidFill>
                  <a:cs typeface="+mn-ea"/>
                  <a:sym typeface="+mn-lt"/>
                </a:rPr>
                <a:t>图片详情功能</a:t>
              </a:r>
              <a:endParaRPr lang="zh-CN" altLang="en-US" sz="5800" b="0" i="0" dirty="0">
                <a:solidFill>
                  <a:srgbClr val="262626"/>
                </a:solidFill>
                <a:cs typeface="+mn-ea"/>
                <a:sym typeface="+mn-lt"/>
              </a:endParaRPr>
            </a:p>
          </p:txBody>
        </p:sp>
      </p:grpSp>
      <p:sp>
        <p:nvSpPr>
          <p:cNvPr id="1208" name="Object 1208"/>
          <p:cNvSpPr txBox="1"/>
          <p:nvPr/>
        </p:nvSpPr>
        <p:spPr>
          <a:xfrm>
            <a:off x="2869651" y="2118898"/>
            <a:ext cx="18644698" cy="1813920"/>
          </a:xfrm>
          <a:prstGeom prst="rect">
            <a:avLst/>
          </a:prstGeom>
        </p:spPr>
        <p:txBody>
          <a:bodyPr vert="horz" rtlCol="0" anchor="t" anchorCtr="0">
            <a:noAutofit/>
          </a:bodyPr>
          <a:lstStyle/>
          <a:p>
            <a:pPr algn="l">
              <a:lnSpc>
                <a:spcPct val="129000"/>
              </a:lnSpc>
            </a:pPr>
            <a:r>
              <a:rPr lang="zh-CN" altLang="en-US" sz="4000" b="0" i="0" dirty="0">
                <a:solidFill>
                  <a:srgbClr val="262626"/>
                </a:solidFill>
                <a:cs typeface="+mn-ea"/>
                <a:sym typeface="+mn-lt"/>
              </a:rPr>
              <a:t>有数据图像的分析展示，可以让用户了解分析的时间和分析后图片的基本信息</a:t>
            </a:r>
            <a:endParaRPr lang="zh-CN" sz="3000" b="0" i="0" dirty="0">
              <a:solidFill>
                <a:srgbClr val="262626"/>
              </a:solidFill>
              <a:cs typeface="+mn-ea"/>
              <a:sym typeface="+mn-lt"/>
            </a:endParaRPr>
          </a:p>
          <a:p>
            <a:pPr algn="l">
              <a:lnSpc>
                <a:spcPct val="129000"/>
              </a:lnSpc>
            </a:pPr>
            <a:endParaRPr lang="zh-CN" altLang="en-US" sz="3000" b="0" i="0" dirty="0">
              <a:solidFill>
                <a:srgbClr val="727171"/>
              </a:solidFill>
              <a:cs typeface="+mn-ea"/>
              <a:sym typeface="+mn-lt"/>
            </a:endParaRPr>
          </a:p>
        </p:txBody>
      </p:sp>
      <p:pic>
        <p:nvPicPr>
          <p:cNvPr id="8" name="图片 7">
            <a:extLst>
              <a:ext uri="{FF2B5EF4-FFF2-40B4-BE49-F238E27FC236}">
                <a16:creationId xmlns:a16="http://schemas.microsoft.com/office/drawing/2014/main" id="{141ACEA4-4020-FFC2-0C4A-C94FD9095127}"/>
              </a:ext>
            </a:extLst>
          </p:cNvPr>
          <p:cNvPicPr>
            <a:picLocks noChangeAspect="1"/>
          </p:cNvPicPr>
          <p:nvPr/>
        </p:nvPicPr>
        <p:blipFill>
          <a:blip r:embed="rId5"/>
          <a:stretch>
            <a:fillRect/>
          </a:stretch>
        </p:blipFill>
        <p:spPr>
          <a:xfrm>
            <a:off x="4334632" y="3932818"/>
            <a:ext cx="14166728" cy="8601228"/>
          </a:xfrm>
          <a:prstGeom prst="rect">
            <a:avLst/>
          </a:prstGeom>
        </p:spPr>
      </p:pic>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18"/>
                                        </p:tgtEl>
                                        <p:attrNameLst>
                                          <p:attrName>style.visibility</p:attrName>
                                        </p:attrNameLst>
                                      </p:cBhvr>
                                      <p:to>
                                        <p:strVal val="visible"/>
                                      </p:to>
                                    </p:set>
                                    <p:animEffect transition="in" filter="wipe(down)">
                                      <p:cBhvr>
                                        <p:cTn id="7" dur="500"/>
                                        <p:tgtEl>
                                          <p:spTgt spid="401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1" name="图片 10" descr="图片1"/>
          <p:cNvPicPr>
            <a:picLocks noChangeAspect="1"/>
          </p:cNvPicPr>
          <p:nvPr/>
        </p:nvPicPr>
        <p:blipFill>
          <a:blip r:embed="rId2"/>
          <a:stretch>
            <a:fillRect/>
          </a:stretch>
        </p:blipFill>
        <p:spPr>
          <a:xfrm>
            <a:off x="0" y="-13335"/>
            <a:ext cx="24384635" cy="13790295"/>
          </a:xfrm>
          <a:prstGeom prst="rect">
            <a:avLst/>
          </a:prstGeom>
        </p:spPr>
      </p:pic>
      <p:pic>
        <p:nvPicPr>
          <p:cNvPr id="301" name="image 301"/>
          <p:cNvPicPr>
            <a:picLocks noChangeAspect="1"/>
          </p:cNvPicPr>
          <p:nvPr/>
        </p:nvPicPr>
        <p:blipFill>
          <a:blip r:embed="rId3"/>
          <a:srcRect/>
          <a:stretch>
            <a:fillRect/>
          </a:stretch>
        </p:blipFill>
        <p:spPr>
          <a:xfrm>
            <a:off x="17310100" y="-12700"/>
            <a:ext cx="7531100" cy="3619500"/>
          </a:xfrm>
          <a:prstGeom prst="rect">
            <a:avLst/>
          </a:prstGeom>
        </p:spPr>
      </p:pic>
      <p:pic>
        <p:nvPicPr>
          <p:cNvPr id="302" name="image 302"/>
          <p:cNvPicPr>
            <a:picLocks noChangeAspect="1"/>
          </p:cNvPicPr>
          <p:nvPr/>
        </p:nvPicPr>
        <p:blipFill>
          <a:blip r:embed="rId4"/>
          <a:srcRect/>
          <a:stretch>
            <a:fillRect/>
          </a:stretch>
        </p:blipFill>
        <p:spPr>
          <a:xfrm>
            <a:off x="-38100" y="11480800"/>
            <a:ext cx="4368800" cy="2247900"/>
          </a:xfrm>
          <a:prstGeom prst="rect">
            <a:avLst/>
          </a:prstGeom>
        </p:spPr>
      </p:pic>
      <p:grpSp>
        <p:nvGrpSpPr>
          <p:cNvPr id="303" name="组合 303"/>
          <p:cNvGrpSpPr/>
          <p:nvPr/>
        </p:nvGrpSpPr>
        <p:grpSpPr>
          <a:xfrm>
            <a:off x="-25400" y="4089400"/>
            <a:ext cx="8674100" cy="4457700"/>
            <a:chOff x="-25400" y="4089400"/>
            <a:chExt cx="8674100" cy="4457700"/>
          </a:xfrm>
        </p:grpSpPr>
        <p:pic>
          <p:nvPicPr>
            <p:cNvPr id="304" name="image 304"/>
            <p:cNvPicPr>
              <a:picLocks noChangeAspect="1"/>
            </p:cNvPicPr>
            <p:nvPr/>
          </p:nvPicPr>
          <p:blipFill>
            <a:blip r:embed="rId5"/>
            <a:srcRect/>
            <a:stretch>
              <a:fillRect/>
            </a:stretch>
          </p:blipFill>
          <p:spPr>
            <a:xfrm>
              <a:off x="0" y="7531100"/>
              <a:ext cx="4368800" cy="1016000"/>
            </a:xfrm>
            <a:prstGeom prst="rect">
              <a:avLst/>
            </a:prstGeom>
          </p:spPr>
        </p:pic>
        <p:pic>
          <p:nvPicPr>
            <p:cNvPr id="305" name="image 305"/>
            <p:cNvPicPr>
              <a:picLocks noChangeAspect="1"/>
            </p:cNvPicPr>
            <p:nvPr/>
          </p:nvPicPr>
          <p:blipFill>
            <a:blip r:embed="rId6"/>
            <a:srcRect/>
            <a:stretch>
              <a:fillRect/>
            </a:stretch>
          </p:blipFill>
          <p:spPr>
            <a:xfrm>
              <a:off x="-12700" y="4356100"/>
              <a:ext cx="8432800" cy="3695700"/>
            </a:xfrm>
            <a:prstGeom prst="rect">
              <a:avLst/>
            </a:prstGeom>
          </p:spPr>
        </p:pic>
        <p:pic>
          <p:nvPicPr>
            <p:cNvPr id="306" name="image 306"/>
            <p:cNvPicPr>
              <a:picLocks noChangeAspect="1"/>
            </p:cNvPicPr>
            <p:nvPr/>
          </p:nvPicPr>
          <p:blipFill>
            <a:blip r:embed="rId7"/>
            <a:srcRect/>
            <a:stretch>
              <a:fillRect/>
            </a:stretch>
          </p:blipFill>
          <p:spPr>
            <a:xfrm>
              <a:off x="-25400" y="4089400"/>
              <a:ext cx="8674100" cy="76200"/>
            </a:xfrm>
            <a:prstGeom prst="rect">
              <a:avLst/>
            </a:prstGeom>
          </p:spPr>
        </p:pic>
        <p:sp>
          <p:nvSpPr>
            <p:cNvPr id="307" name="Object 307"/>
            <p:cNvSpPr txBox="1"/>
            <p:nvPr/>
          </p:nvSpPr>
          <p:spPr>
            <a:xfrm>
              <a:off x="1752401" y="4516588"/>
              <a:ext cx="4636260" cy="3352800"/>
            </a:xfrm>
            <a:prstGeom prst="rect">
              <a:avLst/>
            </a:prstGeom>
          </p:spPr>
          <p:txBody>
            <a:bodyPr vert="horz" rtlCol="0" anchor="t" anchorCtr="0">
              <a:noAutofit/>
            </a:bodyPr>
            <a:lstStyle/>
            <a:p>
              <a:pPr algn="l">
                <a:lnSpc>
                  <a:spcPct val="100000"/>
                </a:lnSpc>
              </a:pPr>
              <a:r>
                <a:rPr lang="zh-CN" sz="22000" b="0" i="0" dirty="0">
                  <a:solidFill>
                    <a:srgbClr val="D0B386"/>
                  </a:solidFill>
                  <a:latin typeface="Agency FB" panose="020B0503020202020204" pitchFamily="34" charset="0"/>
                  <a:cs typeface="+mn-ea"/>
                  <a:sym typeface="+mn-lt"/>
                </a:rPr>
                <a:t>01</a:t>
              </a:r>
              <a:endParaRPr lang="zh-CN" altLang="en-US" dirty="0">
                <a:latin typeface="Agency FB" panose="020B0503020202020204" pitchFamily="34" charset="0"/>
                <a:cs typeface="+mn-ea"/>
                <a:sym typeface="+mn-lt"/>
              </a:endParaRPr>
            </a:p>
          </p:txBody>
        </p:sp>
      </p:grpSp>
      <p:sp>
        <p:nvSpPr>
          <p:cNvPr id="309" name="Object 309"/>
          <p:cNvSpPr txBox="1"/>
          <p:nvPr/>
        </p:nvSpPr>
        <p:spPr>
          <a:xfrm>
            <a:off x="7922220" y="4961921"/>
            <a:ext cx="12493625" cy="1828800"/>
          </a:xfrm>
          <a:prstGeom prst="rect">
            <a:avLst/>
          </a:prstGeom>
        </p:spPr>
        <p:txBody>
          <a:bodyPr vert="horz" rtlCol="0" anchor="t" anchorCtr="0">
            <a:noAutofit/>
          </a:bodyPr>
          <a:lstStyle/>
          <a:p>
            <a:pPr algn="l">
              <a:lnSpc>
                <a:spcPct val="100000"/>
              </a:lnSpc>
            </a:pPr>
            <a:r>
              <a:rPr lang="zh-CN" altLang="en-US" sz="12000" b="0" i="0" dirty="0">
                <a:solidFill>
                  <a:srgbClr val="172D5B"/>
                </a:solidFill>
                <a:cs typeface="+mn-ea"/>
                <a:sym typeface="+mn-lt"/>
              </a:rPr>
              <a:t>项目基本情况</a:t>
            </a:r>
          </a:p>
        </p:txBody>
      </p:sp>
      <p:grpSp>
        <p:nvGrpSpPr>
          <p:cNvPr id="3012" name="组合 3012"/>
          <p:cNvGrpSpPr/>
          <p:nvPr/>
        </p:nvGrpSpPr>
        <p:grpSpPr>
          <a:xfrm>
            <a:off x="14947900" y="3162300"/>
            <a:ext cx="9448800" cy="10553700"/>
            <a:chOff x="14947900" y="3162300"/>
            <a:chExt cx="9448800" cy="10553700"/>
          </a:xfrm>
        </p:grpSpPr>
        <p:pic>
          <p:nvPicPr>
            <p:cNvPr id="3013" name="image 3013"/>
            <p:cNvPicPr>
              <a:picLocks noChangeAspect="1"/>
            </p:cNvPicPr>
            <p:nvPr/>
          </p:nvPicPr>
          <p:blipFill>
            <a:blip r:embed="rId8"/>
            <a:srcRect/>
            <a:stretch>
              <a:fillRect/>
            </a:stretch>
          </p:blipFill>
          <p:spPr>
            <a:xfrm>
              <a:off x="15189200" y="4508500"/>
              <a:ext cx="9194800" cy="9207500"/>
            </a:xfrm>
            <a:prstGeom prst="rect">
              <a:avLst/>
            </a:prstGeom>
          </p:spPr>
        </p:pic>
        <p:pic>
          <p:nvPicPr>
            <p:cNvPr id="3014" name="image 3014"/>
            <p:cNvPicPr>
              <a:picLocks noChangeAspect="1"/>
            </p:cNvPicPr>
            <p:nvPr/>
          </p:nvPicPr>
          <p:blipFill>
            <a:blip r:embed="rId9">
              <a:alphaModFix amt="15000"/>
            </a:blip>
            <a:srcRect/>
            <a:stretch>
              <a:fillRect/>
            </a:stretch>
          </p:blipFill>
          <p:spPr>
            <a:xfrm>
              <a:off x="15201900" y="4521200"/>
              <a:ext cx="9169400" cy="9182100"/>
            </a:xfrm>
            <a:prstGeom prst="rect">
              <a:avLst/>
            </a:prstGeom>
          </p:spPr>
        </p:pic>
        <p:pic>
          <p:nvPicPr>
            <p:cNvPr id="3015" name="image 3015"/>
            <p:cNvPicPr>
              <a:picLocks noChangeAspect="1"/>
            </p:cNvPicPr>
            <p:nvPr/>
          </p:nvPicPr>
          <p:blipFill>
            <a:blip r:embed="rId10"/>
            <a:srcRect/>
            <a:stretch>
              <a:fillRect/>
            </a:stretch>
          </p:blipFill>
          <p:spPr>
            <a:xfrm>
              <a:off x="14947900" y="10223500"/>
              <a:ext cx="4051300" cy="3492500"/>
            </a:xfrm>
            <a:prstGeom prst="rect">
              <a:avLst/>
            </a:prstGeom>
          </p:spPr>
        </p:pic>
        <p:pic>
          <p:nvPicPr>
            <p:cNvPr id="3016" name="image 3016"/>
            <p:cNvPicPr>
              <a:picLocks noChangeAspect="1"/>
            </p:cNvPicPr>
            <p:nvPr/>
          </p:nvPicPr>
          <p:blipFill>
            <a:blip r:embed="rId11"/>
            <a:srcRect/>
            <a:stretch>
              <a:fillRect/>
            </a:stretch>
          </p:blipFill>
          <p:spPr>
            <a:xfrm>
              <a:off x="22174200" y="4864100"/>
              <a:ext cx="2222500" cy="2222500"/>
            </a:xfrm>
            <a:prstGeom prst="rect">
              <a:avLst/>
            </a:prstGeom>
          </p:spPr>
        </p:pic>
        <p:pic>
          <p:nvPicPr>
            <p:cNvPr id="3017" name="image 3017"/>
            <p:cNvPicPr>
              <a:picLocks noChangeAspect="1"/>
            </p:cNvPicPr>
            <p:nvPr/>
          </p:nvPicPr>
          <p:blipFill>
            <a:blip r:embed="rId12"/>
            <a:srcRect/>
            <a:stretch>
              <a:fillRect/>
            </a:stretch>
          </p:blipFill>
          <p:spPr>
            <a:xfrm>
              <a:off x="20713700" y="3162300"/>
              <a:ext cx="3670300" cy="3670300"/>
            </a:xfrm>
            <a:prstGeom prst="rect">
              <a:avLst/>
            </a:prstGeom>
          </p:spPr>
        </p:pic>
      </p:grpSp>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3"/>
                                        </p:tgtEl>
                                        <p:attrNameLst>
                                          <p:attrName>style.visibility</p:attrName>
                                        </p:attrNameLst>
                                      </p:cBhvr>
                                      <p:to>
                                        <p:strVal val="visible"/>
                                      </p:to>
                                    </p:set>
                                    <p:animEffect transition="in" filter="wipe(down)">
                                      <p:cBhvr>
                                        <p:cTn id="7" dur="500"/>
                                        <p:tgtEl>
                                          <p:spTgt spid="30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012"/>
                                        </p:tgtEl>
                                        <p:attrNameLst>
                                          <p:attrName>style.visibility</p:attrName>
                                        </p:attrNameLst>
                                      </p:cBhvr>
                                      <p:to>
                                        <p:strVal val="visible"/>
                                      </p:to>
                                    </p:set>
                                    <p:animEffect transition="in" filter="wipe(down)">
                                      <p:cBhvr>
                                        <p:cTn id="12" dur="500"/>
                                        <p:tgtEl>
                                          <p:spTgt spid="30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01"/>
                                        </p:tgtEl>
                                        <p:attrNameLst>
                                          <p:attrName>style.visibility</p:attrName>
                                        </p:attrNameLst>
                                      </p:cBhvr>
                                      <p:to>
                                        <p:strVal val="visible"/>
                                      </p:to>
                                    </p:set>
                                    <p:animEffect transition="in" filter="wipe(down)">
                                      <p:cBhvr>
                                        <p:cTn id="17" dur="500"/>
                                        <p:tgtEl>
                                          <p:spTgt spid="30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02"/>
                                        </p:tgtEl>
                                        <p:attrNameLst>
                                          <p:attrName>style.visibility</p:attrName>
                                        </p:attrNameLst>
                                      </p:cBhvr>
                                      <p:to>
                                        <p:strVal val="visible"/>
                                      </p:to>
                                    </p:set>
                                    <p:animEffect transition="in" filter="wipe(down)">
                                      <p:cBhvr>
                                        <p:cTn id="22" dur="500"/>
                                        <p:tgtEl>
                                          <p:spTgt spid="302"/>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randombar(horizont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1"/>
          <p:cNvPicPr>
            <a:picLocks noChangeAspect="1"/>
          </p:cNvPicPr>
          <p:nvPr/>
        </p:nvPicPr>
        <p:blipFill>
          <a:blip r:embed="rId2"/>
          <a:stretch>
            <a:fillRect/>
          </a:stretch>
        </p:blipFill>
        <p:spPr>
          <a:xfrm>
            <a:off x="0" y="5715"/>
            <a:ext cx="24384635" cy="13790295"/>
          </a:xfrm>
          <a:prstGeom prst="rect">
            <a:avLst/>
          </a:prstGeom>
        </p:spPr>
      </p:pic>
      <p:grpSp>
        <p:nvGrpSpPr>
          <p:cNvPr id="4018" name="组合 4018"/>
          <p:cNvGrpSpPr/>
          <p:nvPr/>
        </p:nvGrpSpPr>
        <p:grpSpPr>
          <a:xfrm>
            <a:off x="787400" y="610366"/>
            <a:ext cx="12107506" cy="951734"/>
            <a:chOff x="787400" y="610366"/>
            <a:chExt cx="8767147" cy="951734"/>
          </a:xfrm>
        </p:grpSpPr>
        <p:pic>
          <p:nvPicPr>
            <p:cNvPr id="4019" name="image 4019"/>
            <p:cNvPicPr>
              <a:picLocks noChangeAspect="1"/>
            </p:cNvPicPr>
            <p:nvPr/>
          </p:nvPicPr>
          <p:blipFill>
            <a:blip r:embed="rId3"/>
            <a:srcRect/>
            <a:stretch>
              <a:fillRect/>
            </a:stretch>
          </p:blipFill>
          <p:spPr>
            <a:xfrm>
              <a:off x="787400" y="673100"/>
              <a:ext cx="800100" cy="800100"/>
            </a:xfrm>
            <a:prstGeom prst="rect">
              <a:avLst/>
            </a:prstGeom>
          </p:spPr>
        </p:pic>
        <p:pic>
          <p:nvPicPr>
            <p:cNvPr id="4020" name="image 4020"/>
            <p:cNvPicPr>
              <a:picLocks noChangeAspect="1"/>
            </p:cNvPicPr>
            <p:nvPr/>
          </p:nvPicPr>
          <p:blipFill>
            <a:blip r:embed="rId4"/>
            <a:srcRect/>
            <a:stretch>
              <a:fillRect/>
            </a:stretch>
          </p:blipFill>
          <p:spPr>
            <a:xfrm>
              <a:off x="1181100" y="1092200"/>
              <a:ext cx="469900" cy="469900"/>
            </a:xfrm>
            <a:prstGeom prst="rect">
              <a:avLst/>
            </a:prstGeom>
          </p:spPr>
        </p:pic>
        <p:sp>
          <p:nvSpPr>
            <p:cNvPr id="4021" name="Object 4021"/>
            <p:cNvSpPr txBox="1"/>
            <p:nvPr/>
          </p:nvSpPr>
          <p:spPr>
            <a:xfrm>
              <a:off x="1790303" y="610366"/>
              <a:ext cx="7764244" cy="889000"/>
            </a:xfrm>
            <a:prstGeom prst="rect">
              <a:avLst/>
            </a:prstGeom>
          </p:spPr>
          <p:txBody>
            <a:bodyPr vert="horz" rtlCol="0" anchor="t" anchorCtr="0">
              <a:noAutofit/>
            </a:bodyPr>
            <a:lstStyle/>
            <a:p>
              <a:pPr algn="l">
                <a:lnSpc>
                  <a:spcPct val="100000"/>
                </a:lnSpc>
              </a:pPr>
              <a:r>
                <a:rPr lang="zh-CN" altLang="en-US" sz="5800" dirty="0">
                  <a:solidFill>
                    <a:srgbClr val="262626"/>
                  </a:solidFill>
                  <a:cs typeface="+mn-ea"/>
                  <a:sym typeface="+mn-lt"/>
                </a:rPr>
                <a:t>技术亮点</a:t>
              </a:r>
              <a:r>
                <a:rPr lang="en-US" altLang="zh-CN" sz="5800" dirty="0">
                  <a:solidFill>
                    <a:srgbClr val="262626"/>
                  </a:solidFill>
                  <a:cs typeface="+mn-ea"/>
                  <a:sym typeface="+mn-lt"/>
                </a:rPr>
                <a:t>5 </a:t>
              </a:r>
              <a:r>
                <a:rPr lang="zh-CN" altLang="en-US" sz="5800" dirty="0">
                  <a:solidFill>
                    <a:srgbClr val="262626"/>
                  </a:solidFill>
                  <a:cs typeface="+mn-ea"/>
                  <a:sym typeface="+mn-lt"/>
                </a:rPr>
                <a:t>数据检验</a:t>
              </a:r>
              <a:endParaRPr lang="zh-CN" altLang="en-US" sz="5800" b="0" i="0" dirty="0">
                <a:solidFill>
                  <a:srgbClr val="262626"/>
                </a:solidFill>
                <a:cs typeface="+mn-ea"/>
                <a:sym typeface="+mn-lt"/>
              </a:endParaRPr>
            </a:p>
          </p:txBody>
        </p:sp>
      </p:grpSp>
      <p:sp>
        <p:nvSpPr>
          <p:cNvPr id="1208" name="Object 1208"/>
          <p:cNvSpPr txBox="1"/>
          <p:nvPr/>
        </p:nvSpPr>
        <p:spPr>
          <a:xfrm>
            <a:off x="2869651" y="2118898"/>
            <a:ext cx="18644698" cy="1813920"/>
          </a:xfrm>
          <a:prstGeom prst="rect">
            <a:avLst/>
          </a:prstGeom>
        </p:spPr>
        <p:txBody>
          <a:bodyPr vert="horz" rtlCol="0" anchor="t" anchorCtr="0">
            <a:noAutofit/>
          </a:bodyPr>
          <a:lstStyle/>
          <a:p>
            <a:pPr algn="l">
              <a:lnSpc>
                <a:spcPct val="129000"/>
              </a:lnSpc>
            </a:pPr>
            <a:r>
              <a:rPr lang="zh-CN" altLang="en-US" sz="4000" b="0" i="0" dirty="0">
                <a:solidFill>
                  <a:srgbClr val="262626"/>
                </a:solidFill>
                <a:cs typeface="+mn-ea"/>
                <a:sym typeface="+mn-lt"/>
              </a:rPr>
              <a:t>会自动判断用户输入的数据信息是否合理，并提示其修改。</a:t>
            </a:r>
            <a:endParaRPr lang="zh-CN" altLang="en-US" sz="3000" dirty="0">
              <a:cs typeface="+mn-ea"/>
              <a:sym typeface="+mn-lt"/>
            </a:endParaRPr>
          </a:p>
          <a:p>
            <a:pPr algn="l">
              <a:lnSpc>
                <a:spcPct val="129000"/>
              </a:lnSpc>
            </a:pPr>
            <a:endParaRPr lang="zh-CN" sz="3000" b="0" i="0" dirty="0">
              <a:solidFill>
                <a:srgbClr val="262626"/>
              </a:solidFill>
              <a:cs typeface="+mn-ea"/>
              <a:sym typeface="+mn-lt"/>
            </a:endParaRPr>
          </a:p>
          <a:p>
            <a:pPr algn="l">
              <a:lnSpc>
                <a:spcPct val="129000"/>
              </a:lnSpc>
            </a:pPr>
            <a:endParaRPr lang="zh-CN" sz="3000" b="0" i="0" dirty="0">
              <a:solidFill>
                <a:srgbClr val="262626"/>
              </a:solidFill>
              <a:cs typeface="+mn-ea"/>
              <a:sym typeface="+mn-lt"/>
            </a:endParaRPr>
          </a:p>
          <a:p>
            <a:pPr algn="l">
              <a:lnSpc>
                <a:spcPct val="129000"/>
              </a:lnSpc>
            </a:pPr>
            <a:endParaRPr lang="zh-CN" altLang="en-US" sz="3000" b="0" i="0" dirty="0">
              <a:solidFill>
                <a:srgbClr val="727171"/>
              </a:solidFill>
              <a:cs typeface="+mn-ea"/>
              <a:sym typeface="+mn-lt"/>
            </a:endParaRPr>
          </a:p>
        </p:txBody>
      </p:sp>
      <p:pic>
        <p:nvPicPr>
          <p:cNvPr id="4" name="图片 3"/>
          <p:cNvPicPr>
            <a:picLocks noChangeAspect="1"/>
          </p:cNvPicPr>
          <p:nvPr/>
        </p:nvPicPr>
        <p:blipFill>
          <a:blip r:embed="rId5"/>
          <a:stretch>
            <a:fillRect/>
          </a:stretch>
        </p:blipFill>
        <p:spPr>
          <a:xfrm>
            <a:off x="2651503" y="3612549"/>
            <a:ext cx="5936610" cy="9322146"/>
          </a:xfrm>
          <a:prstGeom prst="rect">
            <a:avLst/>
          </a:prstGeom>
        </p:spPr>
      </p:pic>
      <p:pic>
        <p:nvPicPr>
          <p:cNvPr id="6" name="图片 5"/>
          <p:cNvPicPr>
            <a:picLocks noChangeAspect="1"/>
          </p:cNvPicPr>
          <p:nvPr/>
        </p:nvPicPr>
        <p:blipFill>
          <a:blip r:embed="rId6"/>
          <a:stretch>
            <a:fillRect/>
          </a:stretch>
        </p:blipFill>
        <p:spPr>
          <a:xfrm>
            <a:off x="9223695" y="3609471"/>
            <a:ext cx="5936610" cy="9496163"/>
          </a:xfrm>
          <a:prstGeom prst="rect">
            <a:avLst/>
          </a:prstGeom>
        </p:spPr>
      </p:pic>
      <p:pic>
        <p:nvPicPr>
          <p:cNvPr id="8" name="图片 7"/>
          <p:cNvPicPr>
            <a:picLocks noChangeAspect="1"/>
          </p:cNvPicPr>
          <p:nvPr/>
        </p:nvPicPr>
        <p:blipFill>
          <a:blip r:embed="rId7"/>
          <a:stretch>
            <a:fillRect/>
          </a:stretch>
        </p:blipFill>
        <p:spPr>
          <a:xfrm>
            <a:off x="15795887" y="3612549"/>
            <a:ext cx="5936610" cy="9275952"/>
          </a:xfrm>
          <a:prstGeom prst="rect">
            <a:avLst/>
          </a:prstGeom>
        </p:spPr>
      </p:pic>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18"/>
                                        </p:tgtEl>
                                        <p:attrNameLst>
                                          <p:attrName>style.visibility</p:attrName>
                                        </p:attrNameLst>
                                      </p:cBhvr>
                                      <p:to>
                                        <p:strVal val="visible"/>
                                      </p:to>
                                    </p:set>
                                    <p:animEffect transition="in" filter="wipe(down)">
                                      <p:cBhvr>
                                        <p:cTn id="7" dur="500"/>
                                        <p:tgtEl>
                                          <p:spTgt spid="401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1"/>
          <p:cNvPicPr>
            <a:picLocks noChangeAspect="1"/>
          </p:cNvPicPr>
          <p:nvPr/>
        </p:nvPicPr>
        <p:blipFill>
          <a:blip r:embed="rId2"/>
          <a:stretch>
            <a:fillRect/>
          </a:stretch>
        </p:blipFill>
        <p:spPr>
          <a:xfrm>
            <a:off x="0" y="5715"/>
            <a:ext cx="24384635" cy="13790295"/>
          </a:xfrm>
          <a:prstGeom prst="rect">
            <a:avLst/>
          </a:prstGeom>
        </p:spPr>
      </p:pic>
      <p:grpSp>
        <p:nvGrpSpPr>
          <p:cNvPr id="4018" name="组合 4018"/>
          <p:cNvGrpSpPr/>
          <p:nvPr/>
        </p:nvGrpSpPr>
        <p:grpSpPr>
          <a:xfrm>
            <a:off x="787400" y="610366"/>
            <a:ext cx="12107506" cy="951734"/>
            <a:chOff x="787400" y="610366"/>
            <a:chExt cx="8767147" cy="951734"/>
          </a:xfrm>
        </p:grpSpPr>
        <p:pic>
          <p:nvPicPr>
            <p:cNvPr id="4019" name="image 4019"/>
            <p:cNvPicPr>
              <a:picLocks noChangeAspect="1"/>
            </p:cNvPicPr>
            <p:nvPr/>
          </p:nvPicPr>
          <p:blipFill>
            <a:blip r:embed="rId3"/>
            <a:srcRect/>
            <a:stretch>
              <a:fillRect/>
            </a:stretch>
          </p:blipFill>
          <p:spPr>
            <a:xfrm>
              <a:off x="787400" y="673100"/>
              <a:ext cx="800100" cy="800100"/>
            </a:xfrm>
            <a:prstGeom prst="rect">
              <a:avLst/>
            </a:prstGeom>
          </p:spPr>
        </p:pic>
        <p:pic>
          <p:nvPicPr>
            <p:cNvPr id="4020" name="image 4020"/>
            <p:cNvPicPr>
              <a:picLocks noChangeAspect="1"/>
            </p:cNvPicPr>
            <p:nvPr/>
          </p:nvPicPr>
          <p:blipFill>
            <a:blip r:embed="rId4"/>
            <a:srcRect/>
            <a:stretch>
              <a:fillRect/>
            </a:stretch>
          </p:blipFill>
          <p:spPr>
            <a:xfrm>
              <a:off x="1181100" y="1092200"/>
              <a:ext cx="469900" cy="469900"/>
            </a:xfrm>
            <a:prstGeom prst="rect">
              <a:avLst/>
            </a:prstGeom>
          </p:spPr>
        </p:pic>
        <p:sp>
          <p:nvSpPr>
            <p:cNvPr id="4021" name="Object 4021"/>
            <p:cNvSpPr txBox="1"/>
            <p:nvPr/>
          </p:nvSpPr>
          <p:spPr>
            <a:xfrm>
              <a:off x="1790303" y="610366"/>
              <a:ext cx="7764244" cy="889000"/>
            </a:xfrm>
            <a:prstGeom prst="rect">
              <a:avLst/>
            </a:prstGeom>
          </p:spPr>
          <p:txBody>
            <a:bodyPr vert="horz" rtlCol="0" anchor="t" anchorCtr="0">
              <a:noAutofit/>
            </a:bodyPr>
            <a:lstStyle/>
            <a:p>
              <a:pPr algn="l">
                <a:lnSpc>
                  <a:spcPct val="100000"/>
                </a:lnSpc>
              </a:pPr>
              <a:r>
                <a:rPr lang="zh-CN" altLang="en-US" sz="5800" dirty="0">
                  <a:solidFill>
                    <a:srgbClr val="262626"/>
                  </a:solidFill>
                  <a:cs typeface="+mn-ea"/>
                  <a:sym typeface="+mn-lt"/>
                </a:rPr>
                <a:t>技术亮点</a:t>
              </a:r>
              <a:r>
                <a:rPr lang="en-US" altLang="zh-CN" sz="5800" dirty="0">
                  <a:solidFill>
                    <a:srgbClr val="262626"/>
                  </a:solidFill>
                  <a:cs typeface="+mn-ea"/>
                  <a:sym typeface="+mn-lt"/>
                </a:rPr>
                <a:t>6 </a:t>
              </a:r>
              <a:r>
                <a:rPr lang="zh-CN" altLang="en-US" sz="5800" dirty="0">
                  <a:solidFill>
                    <a:srgbClr val="262626"/>
                  </a:solidFill>
                  <a:cs typeface="+mn-ea"/>
                  <a:sym typeface="+mn-lt"/>
                </a:rPr>
                <a:t>日志打印</a:t>
              </a:r>
              <a:endParaRPr lang="zh-CN" altLang="en-US" sz="5800" b="0" i="0" dirty="0">
                <a:solidFill>
                  <a:srgbClr val="262626"/>
                </a:solidFill>
                <a:cs typeface="+mn-ea"/>
                <a:sym typeface="+mn-lt"/>
              </a:endParaRPr>
            </a:p>
          </p:txBody>
        </p:sp>
      </p:grpSp>
      <p:sp>
        <p:nvSpPr>
          <p:cNvPr id="1208" name="Object 1208"/>
          <p:cNvSpPr txBox="1"/>
          <p:nvPr/>
        </p:nvSpPr>
        <p:spPr>
          <a:xfrm>
            <a:off x="2869651" y="2118898"/>
            <a:ext cx="18644698" cy="1813920"/>
          </a:xfrm>
          <a:prstGeom prst="rect">
            <a:avLst/>
          </a:prstGeom>
        </p:spPr>
        <p:txBody>
          <a:bodyPr vert="horz" rtlCol="0" anchor="t" anchorCtr="0">
            <a:noAutofit/>
          </a:bodyPr>
          <a:lstStyle/>
          <a:p>
            <a:pPr algn="l">
              <a:lnSpc>
                <a:spcPct val="129000"/>
              </a:lnSpc>
            </a:pPr>
            <a:r>
              <a:rPr lang="zh-CN" altLang="en-US" sz="4000" dirty="0">
                <a:solidFill>
                  <a:srgbClr val="262626"/>
                </a:solidFill>
                <a:cs typeface="+mn-ea"/>
                <a:sym typeface="+mn-lt"/>
              </a:rPr>
              <a:t>服务器端</a:t>
            </a:r>
            <a:r>
              <a:rPr lang="zh-CN" altLang="en-US" sz="4000" b="0" i="0" dirty="0">
                <a:solidFill>
                  <a:srgbClr val="262626"/>
                </a:solidFill>
                <a:cs typeface="+mn-ea"/>
                <a:sym typeface="+mn-lt"/>
              </a:rPr>
              <a:t>加入了日志打印功能，可以更方便快捷的查看报错信息。</a:t>
            </a:r>
            <a:endParaRPr lang="zh-CN" altLang="en-US" sz="3000" dirty="0">
              <a:cs typeface="+mn-ea"/>
              <a:sym typeface="+mn-lt"/>
            </a:endParaRPr>
          </a:p>
          <a:p>
            <a:pPr algn="l">
              <a:lnSpc>
                <a:spcPct val="129000"/>
              </a:lnSpc>
            </a:pPr>
            <a:endParaRPr lang="zh-CN" sz="3000" b="0" i="0" dirty="0">
              <a:solidFill>
                <a:srgbClr val="262626"/>
              </a:solidFill>
              <a:cs typeface="+mn-ea"/>
              <a:sym typeface="+mn-lt"/>
            </a:endParaRPr>
          </a:p>
          <a:p>
            <a:pPr algn="l">
              <a:lnSpc>
                <a:spcPct val="129000"/>
              </a:lnSpc>
            </a:pPr>
            <a:endParaRPr lang="zh-CN" sz="3000" b="0" i="0" dirty="0">
              <a:solidFill>
                <a:srgbClr val="262626"/>
              </a:solidFill>
              <a:cs typeface="+mn-ea"/>
              <a:sym typeface="+mn-lt"/>
            </a:endParaRPr>
          </a:p>
          <a:p>
            <a:pPr algn="l">
              <a:lnSpc>
                <a:spcPct val="129000"/>
              </a:lnSpc>
            </a:pPr>
            <a:endParaRPr lang="zh-CN" altLang="en-US" sz="3000" b="0" i="0" dirty="0">
              <a:solidFill>
                <a:srgbClr val="727171"/>
              </a:solidFill>
              <a:cs typeface="+mn-ea"/>
              <a:sym typeface="+mn-lt"/>
            </a:endParaRPr>
          </a:p>
        </p:txBody>
      </p:sp>
      <p:pic>
        <p:nvPicPr>
          <p:cNvPr id="3" name="图片 2">
            <a:extLst>
              <a:ext uri="{FF2B5EF4-FFF2-40B4-BE49-F238E27FC236}">
                <a16:creationId xmlns:a16="http://schemas.microsoft.com/office/drawing/2014/main" id="{1083BA3E-1C81-7BCB-0F54-506F6412A890}"/>
              </a:ext>
            </a:extLst>
          </p:cNvPr>
          <p:cNvPicPr>
            <a:picLocks noChangeAspect="1"/>
          </p:cNvPicPr>
          <p:nvPr/>
        </p:nvPicPr>
        <p:blipFill>
          <a:blip r:embed="rId5"/>
          <a:stretch>
            <a:fillRect/>
          </a:stretch>
        </p:blipFill>
        <p:spPr>
          <a:xfrm>
            <a:off x="2166258" y="4552350"/>
            <a:ext cx="18080745" cy="5871810"/>
          </a:xfrm>
          <a:prstGeom prst="rect">
            <a:avLst/>
          </a:prstGeom>
        </p:spPr>
      </p:pic>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18"/>
                                        </p:tgtEl>
                                        <p:attrNameLst>
                                          <p:attrName>style.visibility</p:attrName>
                                        </p:attrNameLst>
                                      </p:cBhvr>
                                      <p:to>
                                        <p:strVal val="visible"/>
                                      </p:to>
                                    </p:set>
                                    <p:animEffect transition="in" filter="wipe(down)">
                                      <p:cBhvr>
                                        <p:cTn id="7" dur="500"/>
                                        <p:tgtEl>
                                          <p:spTgt spid="401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1"/>
          <p:cNvPicPr>
            <a:picLocks noChangeAspect="1"/>
          </p:cNvPicPr>
          <p:nvPr/>
        </p:nvPicPr>
        <p:blipFill>
          <a:blip r:embed="rId2"/>
          <a:stretch>
            <a:fillRect/>
          </a:stretch>
        </p:blipFill>
        <p:spPr>
          <a:xfrm>
            <a:off x="0" y="-13335"/>
            <a:ext cx="24384635" cy="13790295"/>
          </a:xfrm>
          <a:prstGeom prst="rect">
            <a:avLst/>
          </a:prstGeom>
        </p:spPr>
      </p:pic>
      <p:pic>
        <p:nvPicPr>
          <p:cNvPr id="301" name="image 301"/>
          <p:cNvPicPr>
            <a:picLocks noChangeAspect="1"/>
          </p:cNvPicPr>
          <p:nvPr/>
        </p:nvPicPr>
        <p:blipFill>
          <a:blip r:embed="rId3"/>
          <a:srcRect/>
          <a:stretch>
            <a:fillRect/>
          </a:stretch>
        </p:blipFill>
        <p:spPr>
          <a:xfrm>
            <a:off x="17310100" y="-12700"/>
            <a:ext cx="7531100" cy="3619500"/>
          </a:xfrm>
          <a:prstGeom prst="rect">
            <a:avLst/>
          </a:prstGeom>
        </p:spPr>
      </p:pic>
      <p:pic>
        <p:nvPicPr>
          <p:cNvPr id="302" name="image 302"/>
          <p:cNvPicPr>
            <a:picLocks noChangeAspect="1"/>
          </p:cNvPicPr>
          <p:nvPr/>
        </p:nvPicPr>
        <p:blipFill>
          <a:blip r:embed="rId4"/>
          <a:srcRect/>
          <a:stretch>
            <a:fillRect/>
          </a:stretch>
        </p:blipFill>
        <p:spPr>
          <a:xfrm>
            <a:off x="-38100" y="11480800"/>
            <a:ext cx="4368800" cy="2247900"/>
          </a:xfrm>
          <a:prstGeom prst="rect">
            <a:avLst/>
          </a:prstGeom>
        </p:spPr>
      </p:pic>
      <p:grpSp>
        <p:nvGrpSpPr>
          <p:cNvPr id="303" name="组合 303"/>
          <p:cNvGrpSpPr/>
          <p:nvPr/>
        </p:nvGrpSpPr>
        <p:grpSpPr>
          <a:xfrm>
            <a:off x="-25400" y="4089400"/>
            <a:ext cx="8674100" cy="4457700"/>
            <a:chOff x="-25400" y="4089400"/>
            <a:chExt cx="8674100" cy="4457700"/>
          </a:xfrm>
        </p:grpSpPr>
        <p:pic>
          <p:nvPicPr>
            <p:cNvPr id="304" name="image 304"/>
            <p:cNvPicPr>
              <a:picLocks noChangeAspect="1"/>
            </p:cNvPicPr>
            <p:nvPr/>
          </p:nvPicPr>
          <p:blipFill>
            <a:blip r:embed="rId5"/>
            <a:srcRect/>
            <a:stretch>
              <a:fillRect/>
            </a:stretch>
          </p:blipFill>
          <p:spPr>
            <a:xfrm>
              <a:off x="0" y="7531100"/>
              <a:ext cx="4368800" cy="1016000"/>
            </a:xfrm>
            <a:prstGeom prst="rect">
              <a:avLst/>
            </a:prstGeom>
          </p:spPr>
        </p:pic>
        <p:pic>
          <p:nvPicPr>
            <p:cNvPr id="305" name="image 305"/>
            <p:cNvPicPr>
              <a:picLocks noChangeAspect="1"/>
            </p:cNvPicPr>
            <p:nvPr/>
          </p:nvPicPr>
          <p:blipFill>
            <a:blip r:embed="rId6"/>
            <a:srcRect/>
            <a:stretch>
              <a:fillRect/>
            </a:stretch>
          </p:blipFill>
          <p:spPr>
            <a:xfrm>
              <a:off x="-12700" y="4356100"/>
              <a:ext cx="8432800" cy="3695700"/>
            </a:xfrm>
            <a:prstGeom prst="rect">
              <a:avLst/>
            </a:prstGeom>
          </p:spPr>
        </p:pic>
        <p:pic>
          <p:nvPicPr>
            <p:cNvPr id="306" name="image 306"/>
            <p:cNvPicPr>
              <a:picLocks noChangeAspect="1"/>
            </p:cNvPicPr>
            <p:nvPr/>
          </p:nvPicPr>
          <p:blipFill>
            <a:blip r:embed="rId7"/>
            <a:srcRect/>
            <a:stretch>
              <a:fillRect/>
            </a:stretch>
          </p:blipFill>
          <p:spPr>
            <a:xfrm>
              <a:off x="-25400" y="4089400"/>
              <a:ext cx="8674100" cy="76200"/>
            </a:xfrm>
            <a:prstGeom prst="rect">
              <a:avLst/>
            </a:prstGeom>
          </p:spPr>
        </p:pic>
        <p:sp>
          <p:nvSpPr>
            <p:cNvPr id="307" name="Object 307"/>
            <p:cNvSpPr txBox="1"/>
            <p:nvPr/>
          </p:nvSpPr>
          <p:spPr>
            <a:xfrm>
              <a:off x="1752401" y="4516588"/>
              <a:ext cx="4636260" cy="3352800"/>
            </a:xfrm>
            <a:prstGeom prst="rect">
              <a:avLst/>
            </a:prstGeom>
          </p:spPr>
          <p:txBody>
            <a:bodyPr vert="horz" rtlCol="0" anchor="t" anchorCtr="0">
              <a:noAutofit/>
            </a:bodyPr>
            <a:lstStyle>
              <a:lvl1pPr>
                <a:lnSpc>
                  <a:spcPct val="100000"/>
                </a:lnSpc>
                <a:defRPr sz="22000" b="0" i="0">
                  <a:solidFill>
                    <a:srgbClr val="D0B386"/>
                  </a:solidFill>
                  <a:latin typeface="Agency FB" panose="020B0503020202020204" pitchFamily="34" charset="0"/>
                  <a:cs typeface="+mn-ea"/>
                </a:defRPr>
              </a:lvl1pPr>
            </a:lstStyle>
            <a:p>
              <a:r>
                <a:rPr lang="zh-CN" dirty="0">
                  <a:sym typeface="+mn-lt"/>
                </a:rPr>
                <a:t>0</a:t>
              </a:r>
              <a:r>
                <a:rPr lang="en-US" altLang="zh-CN" dirty="0">
                  <a:sym typeface="+mn-lt"/>
                </a:rPr>
                <a:t>4</a:t>
              </a:r>
            </a:p>
          </p:txBody>
        </p:sp>
      </p:grpSp>
      <p:sp>
        <p:nvSpPr>
          <p:cNvPr id="309" name="Object 309"/>
          <p:cNvSpPr txBox="1"/>
          <p:nvPr/>
        </p:nvSpPr>
        <p:spPr>
          <a:xfrm>
            <a:off x="7922220" y="4961921"/>
            <a:ext cx="12493625" cy="1828800"/>
          </a:xfrm>
          <a:prstGeom prst="rect">
            <a:avLst/>
          </a:prstGeom>
        </p:spPr>
        <p:txBody>
          <a:bodyPr vert="horz" rtlCol="0" anchor="t" anchorCtr="0">
            <a:noAutofit/>
          </a:bodyPr>
          <a:lstStyle/>
          <a:p>
            <a:pPr algn="l">
              <a:lnSpc>
                <a:spcPct val="100000"/>
              </a:lnSpc>
            </a:pPr>
            <a:r>
              <a:rPr lang="zh-CN" altLang="en-US" sz="12000" b="0" i="0" dirty="0">
                <a:solidFill>
                  <a:srgbClr val="172D5B"/>
                </a:solidFill>
                <a:cs typeface="+mn-ea"/>
                <a:sym typeface="+mn-lt"/>
              </a:rPr>
              <a:t>程序功能展示</a:t>
            </a:r>
          </a:p>
        </p:txBody>
      </p:sp>
      <p:grpSp>
        <p:nvGrpSpPr>
          <p:cNvPr id="3012" name="组合 3012"/>
          <p:cNvGrpSpPr/>
          <p:nvPr/>
        </p:nvGrpSpPr>
        <p:grpSpPr>
          <a:xfrm>
            <a:off x="14947900" y="3162300"/>
            <a:ext cx="9448800" cy="10553700"/>
            <a:chOff x="14947900" y="3162300"/>
            <a:chExt cx="9448800" cy="10553700"/>
          </a:xfrm>
        </p:grpSpPr>
        <p:pic>
          <p:nvPicPr>
            <p:cNvPr id="3013" name="image 3013"/>
            <p:cNvPicPr>
              <a:picLocks noChangeAspect="1"/>
            </p:cNvPicPr>
            <p:nvPr/>
          </p:nvPicPr>
          <p:blipFill>
            <a:blip r:embed="rId8"/>
            <a:srcRect/>
            <a:stretch>
              <a:fillRect/>
            </a:stretch>
          </p:blipFill>
          <p:spPr>
            <a:xfrm>
              <a:off x="15189200" y="4508500"/>
              <a:ext cx="9194800" cy="9207500"/>
            </a:xfrm>
            <a:prstGeom prst="rect">
              <a:avLst/>
            </a:prstGeom>
          </p:spPr>
        </p:pic>
        <p:pic>
          <p:nvPicPr>
            <p:cNvPr id="3014" name="image 3014"/>
            <p:cNvPicPr>
              <a:picLocks noChangeAspect="1"/>
            </p:cNvPicPr>
            <p:nvPr/>
          </p:nvPicPr>
          <p:blipFill>
            <a:blip r:embed="rId9">
              <a:alphaModFix amt="15000"/>
            </a:blip>
            <a:srcRect/>
            <a:stretch>
              <a:fillRect/>
            </a:stretch>
          </p:blipFill>
          <p:spPr>
            <a:xfrm>
              <a:off x="15201900" y="4521200"/>
              <a:ext cx="9169400" cy="9182100"/>
            </a:xfrm>
            <a:prstGeom prst="rect">
              <a:avLst/>
            </a:prstGeom>
          </p:spPr>
        </p:pic>
        <p:pic>
          <p:nvPicPr>
            <p:cNvPr id="3015" name="image 3015"/>
            <p:cNvPicPr>
              <a:picLocks noChangeAspect="1"/>
            </p:cNvPicPr>
            <p:nvPr/>
          </p:nvPicPr>
          <p:blipFill>
            <a:blip r:embed="rId10"/>
            <a:srcRect/>
            <a:stretch>
              <a:fillRect/>
            </a:stretch>
          </p:blipFill>
          <p:spPr>
            <a:xfrm>
              <a:off x="14947900" y="10223500"/>
              <a:ext cx="4051300" cy="3492500"/>
            </a:xfrm>
            <a:prstGeom prst="rect">
              <a:avLst/>
            </a:prstGeom>
          </p:spPr>
        </p:pic>
        <p:pic>
          <p:nvPicPr>
            <p:cNvPr id="3016" name="image 3016"/>
            <p:cNvPicPr>
              <a:picLocks noChangeAspect="1"/>
            </p:cNvPicPr>
            <p:nvPr/>
          </p:nvPicPr>
          <p:blipFill>
            <a:blip r:embed="rId11"/>
            <a:srcRect/>
            <a:stretch>
              <a:fillRect/>
            </a:stretch>
          </p:blipFill>
          <p:spPr>
            <a:xfrm>
              <a:off x="22174200" y="4864100"/>
              <a:ext cx="2222500" cy="2222500"/>
            </a:xfrm>
            <a:prstGeom prst="rect">
              <a:avLst/>
            </a:prstGeom>
          </p:spPr>
        </p:pic>
        <p:pic>
          <p:nvPicPr>
            <p:cNvPr id="3017" name="image 3017"/>
            <p:cNvPicPr>
              <a:picLocks noChangeAspect="1"/>
            </p:cNvPicPr>
            <p:nvPr/>
          </p:nvPicPr>
          <p:blipFill>
            <a:blip r:embed="rId12"/>
            <a:srcRect/>
            <a:stretch>
              <a:fillRect/>
            </a:stretch>
          </p:blipFill>
          <p:spPr>
            <a:xfrm>
              <a:off x="20713700" y="3162300"/>
              <a:ext cx="3670300" cy="3670300"/>
            </a:xfrm>
            <a:prstGeom prst="rect">
              <a:avLst/>
            </a:prstGeom>
          </p:spPr>
        </p:pic>
      </p:grpSp>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3"/>
                                        </p:tgtEl>
                                        <p:attrNameLst>
                                          <p:attrName>style.visibility</p:attrName>
                                        </p:attrNameLst>
                                      </p:cBhvr>
                                      <p:to>
                                        <p:strVal val="visible"/>
                                      </p:to>
                                    </p:set>
                                    <p:animEffect transition="in" filter="wipe(down)">
                                      <p:cBhvr>
                                        <p:cTn id="7" dur="500"/>
                                        <p:tgtEl>
                                          <p:spTgt spid="30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012"/>
                                        </p:tgtEl>
                                        <p:attrNameLst>
                                          <p:attrName>style.visibility</p:attrName>
                                        </p:attrNameLst>
                                      </p:cBhvr>
                                      <p:to>
                                        <p:strVal val="visible"/>
                                      </p:to>
                                    </p:set>
                                    <p:animEffect transition="in" filter="wipe(down)">
                                      <p:cBhvr>
                                        <p:cTn id="12" dur="500"/>
                                        <p:tgtEl>
                                          <p:spTgt spid="30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01"/>
                                        </p:tgtEl>
                                        <p:attrNameLst>
                                          <p:attrName>style.visibility</p:attrName>
                                        </p:attrNameLst>
                                      </p:cBhvr>
                                      <p:to>
                                        <p:strVal val="visible"/>
                                      </p:to>
                                    </p:set>
                                    <p:animEffect transition="in" filter="wipe(down)">
                                      <p:cBhvr>
                                        <p:cTn id="17" dur="500"/>
                                        <p:tgtEl>
                                          <p:spTgt spid="30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02"/>
                                        </p:tgtEl>
                                        <p:attrNameLst>
                                          <p:attrName>style.visibility</p:attrName>
                                        </p:attrNameLst>
                                      </p:cBhvr>
                                      <p:to>
                                        <p:strVal val="visible"/>
                                      </p:to>
                                    </p:set>
                                    <p:animEffect transition="in" filter="wipe(down)">
                                      <p:cBhvr>
                                        <p:cTn id="22" dur="500"/>
                                        <p:tgtEl>
                                          <p:spTgt spid="302"/>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randombar(horizont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1"/>
          <p:cNvPicPr>
            <a:picLocks noChangeAspect="1"/>
          </p:cNvPicPr>
          <p:nvPr/>
        </p:nvPicPr>
        <p:blipFill>
          <a:blip r:embed="rId3"/>
          <a:stretch>
            <a:fillRect/>
          </a:stretch>
        </p:blipFill>
        <p:spPr>
          <a:xfrm>
            <a:off x="-635" y="0"/>
            <a:ext cx="24384635" cy="13790295"/>
          </a:xfrm>
          <a:prstGeom prst="rect">
            <a:avLst/>
          </a:prstGeom>
        </p:spPr>
      </p:pic>
      <p:grpSp>
        <p:nvGrpSpPr>
          <p:cNvPr id="4018" name="组合 4018"/>
          <p:cNvGrpSpPr/>
          <p:nvPr/>
        </p:nvGrpSpPr>
        <p:grpSpPr>
          <a:xfrm>
            <a:off x="787400" y="610366"/>
            <a:ext cx="12107506" cy="951734"/>
            <a:chOff x="787400" y="610366"/>
            <a:chExt cx="8767147" cy="951734"/>
          </a:xfrm>
        </p:grpSpPr>
        <p:pic>
          <p:nvPicPr>
            <p:cNvPr id="4019" name="image 4019"/>
            <p:cNvPicPr>
              <a:picLocks noChangeAspect="1"/>
            </p:cNvPicPr>
            <p:nvPr/>
          </p:nvPicPr>
          <p:blipFill>
            <a:blip r:embed="rId4"/>
            <a:srcRect/>
            <a:stretch>
              <a:fillRect/>
            </a:stretch>
          </p:blipFill>
          <p:spPr>
            <a:xfrm>
              <a:off x="787400" y="673100"/>
              <a:ext cx="800100" cy="800100"/>
            </a:xfrm>
            <a:prstGeom prst="rect">
              <a:avLst/>
            </a:prstGeom>
          </p:spPr>
        </p:pic>
        <p:pic>
          <p:nvPicPr>
            <p:cNvPr id="4020" name="image 4020"/>
            <p:cNvPicPr>
              <a:picLocks noChangeAspect="1"/>
            </p:cNvPicPr>
            <p:nvPr/>
          </p:nvPicPr>
          <p:blipFill>
            <a:blip r:embed="rId5"/>
            <a:srcRect/>
            <a:stretch>
              <a:fillRect/>
            </a:stretch>
          </p:blipFill>
          <p:spPr>
            <a:xfrm>
              <a:off x="1181100" y="1092200"/>
              <a:ext cx="469900" cy="469900"/>
            </a:xfrm>
            <a:prstGeom prst="rect">
              <a:avLst/>
            </a:prstGeom>
          </p:spPr>
        </p:pic>
        <p:sp>
          <p:nvSpPr>
            <p:cNvPr id="4021" name="Object 4021"/>
            <p:cNvSpPr txBox="1"/>
            <p:nvPr/>
          </p:nvSpPr>
          <p:spPr>
            <a:xfrm>
              <a:off x="1790303" y="610366"/>
              <a:ext cx="7764244" cy="889000"/>
            </a:xfrm>
            <a:prstGeom prst="rect">
              <a:avLst/>
            </a:prstGeom>
          </p:spPr>
          <p:txBody>
            <a:bodyPr vert="horz" rtlCol="0" anchor="t" anchorCtr="0">
              <a:noAutofit/>
            </a:bodyPr>
            <a:lstStyle/>
            <a:p>
              <a:pPr algn="l">
                <a:lnSpc>
                  <a:spcPct val="100000"/>
                </a:lnSpc>
              </a:pPr>
              <a:r>
                <a:rPr lang="en-US" altLang="zh-CN" sz="5800" dirty="0">
                  <a:solidFill>
                    <a:srgbClr val="262626"/>
                  </a:solidFill>
                  <a:cs typeface="+mn-ea"/>
                  <a:sym typeface="+mn-lt"/>
                </a:rPr>
                <a:t>4.1</a:t>
              </a:r>
              <a:r>
                <a:rPr lang="zh-CN" altLang="en-US" sz="5800" dirty="0">
                  <a:solidFill>
                    <a:srgbClr val="262626"/>
                  </a:solidFill>
                  <a:cs typeface="+mn-ea"/>
                  <a:sym typeface="+mn-lt"/>
                </a:rPr>
                <a:t>程序功能</a:t>
              </a:r>
              <a:r>
                <a:rPr lang="en-US" altLang="zh-CN" sz="5800" dirty="0">
                  <a:solidFill>
                    <a:srgbClr val="262626"/>
                  </a:solidFill>
                  <a:cs typeface="+mn-ea"/>
                  <a:sym typeface="+mn-lt"/>
                </a:rPr>
                <a:t>-</a:t>
              </a:r>
              <a:r>
                <a:rPr lang="zh-CN" altLang="en-US" sz="5800" dirty="0">
                  <a:solidFill>
                    <a:srgbClr val="262626"/>
                  </a:solidFill>
                  <a:cs typeface="+mn-ea"/>
                  <a:sym typeface="+mn-lt"/>
                </a:rPr>
                <a:t>用户登录</a:t>
              </a:r>
            </a:p>
          </p:txBody>
        </p:sp>
      </p:grpSp>
      <p:sp>
        <p:nvSpPr>
          <p:cNvPr id="100" name="文本框 99"/>
          <p:cNvSpPr txBox="1"/>
          <p:nvPr/>
        </p:nvSpPr>
        <p:spPr>
          <a:xfrm>
            <a:off x="2053590" y="1598295"/>
            <a:ext cx="6317615" cy="1014730"/>
          </a:xfrm>
          <a:prstGeom prst="rect">
            <a:avLst/>
          </a:prstGeom>
          <a:noFill/>
          <a:ln w="9525">
            <a:noFill/>
          </a:ln>
        </p:spPr>
        <p:txBody>
          <a:bodyPr wrap="square">
            <a:spAutoFit/>
          </a:bodyPr>
          <a:lstStyle/>
          <a:p>
            <a:pPr indent="408305"/>
            <a:r>
              <a:rPr lang="en-US" sz="6000" b="1">
                <a:latin typeface="+mj-lt"/>
                <a:ea typeface="+mj-lt"/>
                <a:cs typeface="+mj-lt"/>
              </a:rPr>
              <a:t>4</a:t>
            </a:r>
            <a:r>
              <a:rPr sz="6000" b="1">
                <a:latin typeface="+mj-lt"/>
                <a:ea typeface="+mj-lt"/>
                <a:cs typeface="+mj-lt"/>
              </a:rPr>
              <a:t>.1.1 账户注册</a:t>
            </a:r>
          </a:p>
        </p:txBody>
      </p:sp>
      <p:graphicFrame>
        <p:nvGraphicFramePr>
          <p:cNvPr id="2" name="表格 1"/>
          <p:cNvGraphicFramePr/>
          <p:nvPr>
            <p:custDataLst>
              <p:tags r:id="rId1"/>
            </p:custDataLst>
          </p:nvPr>
        </p:nvGraphicFramePr>
        <p:xfrm>
          <a:off x="10054590" y="7152957"/>
          <a:ext cx="416560" cy="73152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tblGrid>
              <a:tr h="0">
                <a:tc>
                  <a:txBody>
                    <a:bodyPr/>
                    <a:lstStyle/>
                    <a:p>
                      <a:pPr indent="0">
                        <a:buNone/>
                      </a:pPr>
                      <a:endParaRPr lang="zh-CN" altLang="en-US" b="0"/>
                    </a:p>
                  </a:txBody>
                  <a:tcPr>
                    <a:lnL>
                      <a:noFill/>
                    </a:lnL>
                    <a:lnR>
                      <a:noFill/>
                    </a:lnR>
                    <a:lnT cap="flat">
                      <a:noFill/>
                    </a:lnT>
                    <a:lnB cap="flat">
                      <a:noFill/>
                    </a:lnB>
                    <a:lnTlToBr>
                      <a:noFill/>
                    </a:lnTlToBr>
                    <a:lnBlToTr>
                      <a:noFill/>
                    </a:lnBlToTr>
                    <a:noFill/>
                  </a:tcPr>
                </a:tc>
                <a:tc>
                  <a:txBody>
                    <a:bodyPr/>
                    <a:lstStyle/>
                    <a:p>
                      <a:pPr>
                        <a:buNone/>
                      </a:pPr>
                      <a:endParaRPr lang="zh-CN" altLang="en-US"/>
                    </a:p>
                  </a:txBody>
                  <a:tcPr>
                    <a:lnL>
                      <a:noFill/>
                    </a:lnL>
                    <a:lnR>
                      <a:noFill/>
                    </a:lnR>
                    <a:lnT>
                      <a:noFill/>
                    </a:lnT>
                    <a:lnB cap="flat">
                      <a:noFill/>
                    </a:lnB>
                    <a:lnTlToBr>
                      <a:noFill/>
                    </a:lnTlToBr>
                    <a:lnBlToTr>
                      <a:noFill/>
                    </a:lnBlToTr>
                    <a:solidFill>
                      <a:srgbClr val="FFFFFF"/>
                    </a:solidFill>
                  </a:tcPr>
                </a:tc>
                <a:extLst>
                  <a:ext uri="{0D108BD9-81ED-4DB2-BD59-A6C34878D82A}">
                    <a16:rowId xmlns:a16="http://schemas.microsoft.com/office/drawing/2014/main" val="10000"/>
                  </a:ext>
                </a:extLst>
              </a:tr>
              <a:tr h="0">
                <a:tc>
                  <a:txBody>
                    <a:bodyPr/>
                    <a:lstStyle/>
                    <a:p>
                      <a:pPr indent="0">
                        <a:buNone/>
                      </a:pPr>
                      <a:endParaRPr lang="zh-CN" altLang="en-US"/>
                    </a:p>
                  </a:txBody>
                  <a:tcPr>
                    <a:lnL>
                      <a:noFill/>
                    </a:lnL>
                    <a:lnR>
                      <a:noFill/>
                    </a:lnR>
                    <a:lnT cap="flat">
                      <a:noFill/>
                    </a:lnT>
                    <a:lnB cap="flat">
                      <a:noFill/>
                    </a:lnB>
                    <a:lnTlToBr>
                      <a:noFill/>
                    </a:lnTlToBr>
                    <a:lnBlToTr>
                      <a:noFill/>
                    </a:lnBlToTr>
                    <a:noFill/>
                  </a:tcPr>
                </a:tc>
                <a:tc>
                  <a:txBody>
                    <a:bodyPr/>
                    <a:lstStyle/>
                    <a:p>
                      <a:pPr indent="0">
                        <a:buNone/>
                      </a:pPr>
                      <a:endParaRPr lang="zh-CN" altLang="en-US"/>
                    </a:p>
                  </a:txBody>
                  <a:tcP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文本框 3"/>
          <p:cNvSpPr txBox="1"/>
          <p:nvPr/>
        </p:nvSpPr>
        <p:spPr>
          <a:xfrm>
            <a:off x="1416050" y="2752725"/>
            <a:ext cx="8958580" cy="2799715"/>
          </a:xfrm>
          <a:prstGeom prst="rect">
            <a:avLst/>
          </a:prstGeom>
          <a:noFill/>
          <a:ln w="9525">
            <a:noFill/>
          </a:ln>
        </p:spPr>
        <p:txBody>
          <a:bodyPr wrap="square">
            <a:spAutoFit/>
          </a:bodyPr>
          <a:lstStyle/>
          <a:p>
            <a:pPr indent="0"/>
            <a:r>
              <a:rPr lang="zh-CN" sz="4400" b="0">
                <a:ea typeface="宋体" panose="02010600030101010101" pitchFamily="2" charset="-122"/>
              </a:rPr>
              <a:t>用户第一次访问系统，需要自己自定义账户和密码。考虑到用户群体不会太多，暂不支持邮箱和手机号注册，可能会后续支持。</a:t>
            </a:r>
          </a:p>
        </p:txBody>
      </p:sp>
      <p:pic>
        <p:nvPicPr>
          <p:cNvPr id="1073743892" name="图片 1073743891"/>
          <p:cNvPicPr>
            <a:picLocks noChangeAspect="1"/>
          </p:cNvPicPr>
          <p:nvPr/>
        </p:nvPicPr>
        <p:blipFill>
          <a:blip r:embed="rId6"/>
          <a:stretch>
            <a:fillRect/>
          </a:stretch>
        </p:blipFill>
        <p:spPr>
          <a:xfrm>
            <a:off x="1010285" y="5880735"/>
            <a:ext cx="10255250" cy="7835265"/>
          </a:xfrm>
          <a:prstGeom prst="rect">
            <a:avLst/>
          </a:prstGeom>
          <a:noFill/>
          <a:ln w="9525">
            <a:noFill/>
          </a:ln>
        </p:spPr>
      </p:pic>
      <p:sp>
        <p:nvSpPr>
          <p:cNvPr id="5" name="文本框 4"/>
          <p:cNvSpPr txBox="1"/>
          <p:nvPr/>
        </p:nvSpPr>
        <p:spPr>
          <a:xfrm>
            <a:off x="14024610" y="1598295"/>
            <a:ext cx="6482715" cy="1014730"/>
          </a:xfrm>
          <a:prstGeom prst="rect">
            <a:avLst/>
          </a:prstGeom>
          <a:noFill/>
          <a:ln w="9525">
            <a:noFill/>
          </a:ln>
        </p:spPr>
        <p:txBody>
          <a:bodyPr wrap="square">
            <a:spAutoFit/>
          </a:bodyPr>
          <a:lstStyle/>
          <a:p>
            <a:pPr indent="408305"/>
            <a:r>
              <a:rPr lang="en-US" sz="6000" b="1">
                <a:latin typeface="+mj-lt"/>
                <a:ea typeface="+mj-lt"/>
                <a:cs typeface="+mj-lt"/>
              </a:rPr>
              <a:t>4.1.2 </a:t>
            </a:r>
            <a:r>
              <a:rPr lang="zh-CN" sz="6000" b="1">
                <a:latin typeface="+mj-lt"/>
                <a:ea typeface="+mj-lt"/>
                <a:cs typeface="+mj-lt"/>
              </a:rPr>
              <a:t>账户登录</a:t>
            </a:r>
            <a:endParaRPr lang="zh-CN" altLang="en-US" sz="6000" b="1">
              <a:latin typeface="+mj-lt"/>
              <a:ea typeface="+mj-lt"/>
              <a:cs typeface="+mj-lt"/>
            </a:endParaRPr>
          </a:p>
        </p:txBody>
      </p:sp>
      <p:sp>
        <p:nvSpPr>
          <p:cNvPr id="6" name="文本框 5"/>
          <p:cNvSpPr txBox="1"/>
          <p:nvPr/>
        </p:nvSpPr>
        <p:spPr>
          <a:xfrm>
            <a:off x="13710920" y="2752725"/>
            <a:ext cx="8958580" cy="2122805"/>
          </a:xfrm>
          <a:prstGeom prst="rect">
            <a:avLst/>
          </a:prstGeom>
          <a:noFill/>
          <a:ln w="9525">
            <a:noFill/>
          </a:ln>
        </p:spPr>
        <p:txBody>
          <a:bodyPr wrap="square">
            <a:spAutoFit/>
          </a:bodyPr>
          <a:lstStyle/>
          <a:p>
            <a:pPr indent="0"/>
            <a:r>
              <a:rPr lang="zh-CN" sz="4400" b="0">
                <a:ea typeface="宋体" panose="02010600030101010101" pitchFamily="2" charset="-122"/>
              </a:rPr>
              <a:t>用户输入自己已注册的电话和密码，来进入系统。同时服务器设置了拦截器，用来防止非法跳转。</a:t>
            </a:r>
          </a:p>
        </p:txBody>
      </p:sp>
      <p:pic>
        <p:nvPicPr>
          <p:cNvPr id="1073743893" name="图片 1073743892"/>
          <p:cNvPicPr>
            <a:picLocks noChangeAspect="1"/>
          </p:cNvPicPr>
          <p:nvPr/>
        </p:nvPicPr>
        <p:blipFill>
          <a:blip r:embed="rId7"/>
          <a:stretch>
            <a:fillRect/>
          </a:stretch>
        </p:blipFill>
        <p:spPr>
          <a:xfrm>
            <a:off x="12635865" y="5880735"/>
            <a:ext cx="11394440" cy="7664450"/>
          </a:xfrm>
          <a:prstGeom prst="rect">
            <a:avLst/>
          </a:prstGeom>
          <a:noFill/>
          <a:ln w="9525">
            <a:noFill/>
          </a:ln>
        </p:spPr>
      </p:pic>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18"/>
                                        </p:tgtEl>
                                        <p:attrNameLst>
                                          <p:attrName>style.visibility</p:attrName>
                                        </p:attrNameLst>
                                      </p:cBhvr>
                                      <p:to>
                                        <p:strVal val="visible"/>
                                      </p:to>
                                    </p:set>
                                    <p:animEffect transition="in" filter="wipe(down)">
                                      <p:cBhvr>
                                        <p:cTn id="7" dur="500"/>
                                        <p:tgtEl>
                                          <p:spTgt spid="401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0"/>
                                        </p:tgtEl>
                                        <p:attrNameLst>
                                          <p:attrName>style.visibility</p:attrName>
                                        </p:attrNameLst>
                                      </p:cBhvr>
                                      <p:to>
                                        <p:strVal val="visible"/>
                                      </p:to>
                                    </p:set>
                                    <p:animEffect transition="in" filter="blinds(horizontal)">
                                      <p:cBhvr>
                                        <p:cTn id="17" dur="500"/>
                                        <p:tgtEl>
                                          <p:spTgt spid="100"/>
                                        </p:tgtEl>
                                      </p:cBhvr>
                                    </p:animEffect>
                                  </p:childTnLst>
                                </p:cTn>
                              </p:par>
                              <p:par>
                                <p:cTn id="18" presetID="3" presetClass="entr" presetSubtype="1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linds(horizontal)">
                                      <p:cBhvr>
                                        <p:cTn id="20" dur="500"/>
                                        <p:tgtEl>
                                          <p:spTgt spid="2"/>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linds(horizontal)">
                                      <p:cBhvr>
                                        <p:cTn id="23" dur="500"/>
                                        <p:tgtEl>
                                          <p:spTgt spid="4"/>
                                        </p:tgtEl>
                                      </p:cBhvr>
                                    </p:animEffect>
                                  </p:childTnLst>
                                </p:cTn>
                              </p:par>
                              <p:par>
                                <p:cTn id="24" presetID="3" presetClass="entr" presetSubtype="10" fill="hold" nodeType="withEffect">
                                  <p:stCondLst>
                                    <p:cond delay="0"/>
                                  </p:stCondLst>
                                  <p:childTnLst>
                                    <p:set>
                                      <p:cBhvr>
                                        <p:cTn id="25" dur="1" fill="hold">
                                          <p:stCondLst>
                                            <p:cond delay="0"/>
                                          </p:stCondLst>
                                        </p:cTn>
                                        <p:tgtEl>
                                          <p:spTgt spid="1073743892"/>
                                        </p:tgtEl>
                                        <p:attrNameLst>
                                          <p:attrName>style.visibility</p:attrName>
                                        </p:attrNameLst>
                                      </p:cBhvr>
                                      <p:to>
                                        <p:strVal val="visible"/>
                                      </p:to>
                                    </p:set>
                                    <p:animEffect transition="in" filter="blinds(horizontal)">
                                      <p:cBhvr>
                                        <p:cTn id="26" dur="500"/>
                                        <p:tgtEl>
                                          <p:spTgt spid="1073743892"/>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linds(horizontal)">
                                      <p:cBhvr>
                                        <p:cTn id="31" dur="500"/>
                                        <p:tgtEl>
                                          <p:spTgt spid="5"/>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blinds(horizontal)">
                                      <p:cBhvr>
                                        <p:cTn id="34" dur="500"/>
                                        <p:tgtEl>
                                          <p:spTgt spid="6"/>
                                        </p:tgtEl>
                                      </p:cBhvr>
                                    </p:animEffect>
                                  </p:childTnLst>
                                </p:cTn>
                              </p:par>
                              <p:par>
                                <p:cTn id="35" presetID="3" presetClass="entr" presetSubtype="10" fill="hold" nodeType="withEffect">
                                  <p:stCondLst>
                                    <p:cond delay="0"/>
                                  </p:stCondLst>
                                  <p:childTnLst>
                                    <p:set>
                                      <p:cBhvr>
                                        <p:cTn id="36" dur="1" fill="hold">
                                          <p:stCondLst>
                                            <p:cond delay="0"/>
                                          </p:stCondLst>
                                        </p:cTn>
                                        <p:tgtEl>
                                          <p:spTgt spid="1073743893"/>
                                        </p:tgtEl>
                                        <p:attrNameLst>
                                          <p:attrName>style.visibility</p:attrName>
                                        </p:attrNameLst>
                                      </p:cBhvr>
                                      <p:to>
                                        <p:strVal val="visible"/>
                                      </p:to>
                                    </p:set>
                                    <p:animEffect transition="in" filter="blinds(horizontal)">
                                      <p:cBhvr>
                                        <p:cTn id="37" dur="500"/>
                                        <p:tgtEl>
                                          <p:spTgt spid="10737438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0" grpId="1"/>
      <p:bldP spid="4" grpId="0"/>
      <p:bldP spid="4" grpId="1"/>
      <p:bldP spid="5" grpId="0"/>
      <p:bldP spid="5" grpId="1"/>
      <p:bldP spid="6" grpId="0"/>
      <p:bldP spid="6"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1"/>
          <p:cNvPicPr>
            <a:picLocks noChangeAspect="1"/>
          </p:cNvPicPr>
          <p:nvPr/>
        </p:nvPicPr>
        <p:blipFill>
          <a:blip r:embed="rId2"/>
          <a:stretch>
            <a:fillRect/>
          </a:stretch>
        </p:blipFill>
        <p:spPr>
          <a:xfrm>
            <a:off x="0" y="-37465"/>
            <a:ext cx="24384635" cy="13790295"/>
          </a:xfrm>
          <a:prstGeom prst="rect">
            <a:avLst/>
          </a:prstGeom>
        </p:spPr>
      </p:pic>
      <p:grpSp>
        <p:nvGrpSpPr>
          <p:cNvPr id="4018" name="组合 4018"/>
          <p:cNvGrpSpPr/>
          <p:nvPr/>
        </p:nvGrpSpPr>
        <p:grpSpPr>
          <a:xfrm>
            <a:off x="787400" y="610366"/>
            <a:ext cx="12107506" cy="951734"/>
            <a:chOff x="787400" y="610366"/>
            <a:chExt cx="8767147" cy="951734"/>
          </a:xfrm>
        </p:grpSpPr>
        <p:pic>
          <p:nvPicPr>
            <p:cNvPr id="4019" name="image 4019"/>
            <p:cNvPicPr>
              <a:picLocks noChangeAspect="1"/>
            </p:cNvPicPr>
            <p:nvPr/>
          </p:nvPicPr>
          <p:blipFill>
            <a:blip r:embed="rId3"/>
            <a:srcRect/>
            <a:stretch>
              <a:fillRect/>
            </a:stretch>
          </p:blipFill>
          <p:spPr>
            <a:xfrm>
              <a:off x="787400" y="673100"/>
              <a:ext cx="800100" cy="800100"/>
            </a:xfrm>
            <a:prstGeom prst="rect">
              <a:avLst/>
            </a:prstGeom>
          </p:spPr>
        </p:pic>
        <p:pic>
          <p:nvPicPr>
            <p:cNvPr id="4020" name="image 4020"/>
            <p:cNvPicPr>
              <a:picLocks noChangeAspect="1"/>
            </p:cNvPicPr>
            <p:nvPr/>
          </p:nvPicPr>
          <p:blipFill>
            <a:blip r:embed="rId4"/>
            <a:srcRect/>
            <a:stretch>
              <a:fillRect/>
            </a:stretch>
          </p:blipFill>
          <p:spPr>
            <a:xfrm>
              <a:off x="1181100" y="1092200"/>
              <a:ext cx="469900" cy="469900"/>
            </a:xfrm>
            <a:prstGeom prst="rect">
              <a:avLst/>
            </a:prstGeom>
          </p:spPr>
        </p:pic>
        <p:sp>
          <p:nvSpPr>
            <p:cNvPr id="4021" name="Object 4021"/>
            <p:cNvSpPr txBox="1"/>
            <p:nvPr/>
          </p:nvSpPr>
          <p:spPr>
            <a:xfrm>
              <a:off x="1790303" y="610366"/>
              <a:ext cx="7764244" cy="889000"/>
            </a:xfrm>
            <a:prstGeom prst="rect">
              <a:avLst/>
            </a:prstGeom>
          </p:spPr>
          <p:txBody>
            <a:bodyPr vert="horz" rtlCol="0" anchor="t" anchorCtr="0">
              <a:noAutofit/>
            </a:bodyPr>
            <a:lstStyle/>
            <a:p>
              <a:pPr algn="l">
                <a:lnSpc>
                  <a:spcPct val="100000"/>
                </a:lnSpc>
              </a:pPr>
              <a:r>
                <a:rPr lang="en-US" altLang="zh-CN" sz="5800" dirty="0">
                  <a:solidFill>
                    <a:srgbClr val="262626"/>
                  </a:solidFill>
                  <a:cs typeface="+mn-ea"/>
                  <a:sym typeface="+mn-lt"/>
                </a:rPr>
                <a:t>4.1</a:t>
              </a:r>
              <a:r>
                <a:rPr lang="zh-CN" altLang="en-US" sz="5800" dirty="0">
                  <a:solidFill>
                    <a:srgbClr val="262626"/>
                  </a:solidFill>
                  <a:cs typeface="+mn-ea"/>
                  <a:sym typeface="+mn-lt"/>
                </a:rPr>
                <a:t>程序功能</a:t>
              </a:r>
              <a:r>
                <a:rPr lang="en-US" altLang="zh-CN" sz="5800" dirty="0">
                  <a:solidFill>
                    <a:srgbClr val="262626"/>
                  </a:solidFill>
                  <a:cs typeface="+mn-ea"/>
                  <a:sym typeface="+mn-lt"/>
                </a:rPr>
                <a:t>-</a:t>
              </a:r>
              <a:r>
                <a:rPr lang="zh-CN" altLang="en-US" sz="5800" dirty="0">
                  <a:solidFill>
                    <a:srgbClr val="262626"/>
                  </a:solidFill>
                  <a:cs typeface="+mn-ea"/>
                  <a:sym typeface="+mn-lt"/>
                </a:rPr>
                <a:t>用户登录</a:t>
              </a:r>
              <a:endParaRPr lang="zh-CN" altLang="en-US" sz="5800" b="0" i="0" dirty="0">
                <a:solidFill>
                  <a:srgbClr val="262626"/>
                </a:solidFill>
                <a:cs typeface="+mn-ea"/>
                <a:sym typeface="+mn-lt"/>
              </a:endParaRPr>
            </a:p>
          </p:txBody>
        </p:sp>
      </p:grpSp>
      <p:sp>
        <p:nvSpPr>
          <p:cNvPr id="100" name="文本框 99"/>
          <p:cNvSpPr txBox="1"/>
          <p:nvPr/>
        </p:nvSpPr>
        <p:spPr>
          <a:xfrm>
            <a:off x="8124190" y="1981200"/>
            <a:ext cx="6317615" cy="1014730"/>
          </a:xfrm>
          <a:prstGeom prst="rect">
            <a:avLst/>
          </a:prstGeom>
          <a:noFill/>
          <a:ln w="9525">
            <a:noFill/>
          </a:ln>
        </p:spPr>
        <p:txBody>
          <a:bodyPr wrap="square">
            <a:spAutoFit/>
          </a:bodyPr>
          <a:lstStyle/>
          <a:p>
            <a:pPr indent="408305"/>
            <a:r>
              <a:rPr lang="en-US" sz="6000" b="1">
                <a:latin typeface="+mj-lt"/>
                <a:ea typeface="+mj-lt"/>
                <a:cs typeface="+mj-lt"/>
              </a:rPr>
              <a:t>4</a:t>
            </a:r>
            <a:r>
              <a:rPr sz="6000" b="1">
                <a:latin typeface="+mj-lt"/>
                <a:ea typeface="+mj-lt"/>
                <a:cs typeface="+mj-lt"/>
              </a:rPr>
              <a:t>.1.3 修改信息</a:t>
            </a:r>
          </a:p>
        </p:txBody>
      </p:sp>
      <p:sp>
        <p:nvSpPr>
          <p:cNvPr id="4" name="文本框 3"/>
          <p:cNvSpPr txBox="1"/>
          <p:nvPr/>
        </p:nvSpPr>
        <p:spPr>
          <a:xfrm>
            <a:off x="2701925" y="3763645"/>
            <a:ext cx="18979515" cy="1445260"/>
          </a:xfrm>
          <a:prstGeom prst="rect">
            <a:avLst/>
          </a:prstGeom>
          <a:noFill/>
          <a:ln w="9525">
            <a:noFill/>
          </a:ln>
        </p:spPr>
        <p:txBody>
          <a:bodyPr wrap="square">
            <a:spAutoFit/>
          </a:bodyPr>
          <a:lstStyle/>
          <a:p>
            <a:pPr indent="0"/>
            <a:r>
              <a:rPr lang="zh-CN" sz="4400" b="0">
                <a:ea typeface="宋体" panose="02010600030101010101" pitchFamily="2" charset="-122"/>
              </a:rPr>
              <a:t>用户可以通过修改信息界面进行对自己账户信息的修改，同时也可以对账户的账号和密码进行修改</a:t>
            </a:r>
          </a:p>
        </p:txBody>
      </p:sp>
      <p:pic>
        <p:nvPicPr>
          <p:cNvPr id="7" name="图片 6"/>
          <p:cNvPicPr>
            <a:picLocks noChangeAspect="1"/>
          </p:cNvPicPr>
          <p:nvPr/>
        </p:nvPicPr>
        <p:blipFill>
          <a:blip r:embed="rId5"/>
          <a:stretch>
            <a:fillRect/>
          </a:stretch>
        </p:blipFill>
        <p:spPr>
          <a:xfrm>
            <a:off x="6094730" y="5208905"/>
            <a:ext cx="10881995" cy="7952105"/>
          </a:xfrm>
          <a:prstGeom prst="rect">
            <a:avLst/>
          </a:prstGeom>
        </p:spPr>
      </p:pic>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18"/>
                                        </p:tgtEl>
                                        <p:attrNameLst>
                                          <p:attrName>style.visibility</p:attrName>
                                        </p:attrNameLst>
                                      </p:cBhvr>
                                      <p:to>
                                        <p:strVal val="visible"/>
                                      </p:to>
                                    </p:set>
                                    <p:animEffect transition="in" filter="wipe(down)">
                                      <p:cBhvr>
                                        <p:cTn id="7" dur="500"/>
                                        <p:tgtEl>
                                          <p:spTgt spid="401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0"/>
                                        </p:tgtEl>
                                        <p:attrNameLst>
                                          <p:attrName>style.visibility</p:attrName>
                                        </p:attrNameLst>
                                      </p:cBhvr>
                                      <p:to>
                                        <p:strVal val="visible"/>
                                      </p:to>
                                    </p:set>
                                    <p:animEffect transition="in" filter="blinds(horizontal)">
                                      <p:cBhvr>
                                        <p:cTn id="17" dur="500"/>
                                        <p:tgtEl>
                                          <p:spTgt spid="100"/>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par>
                                <p:cTn id="21" presetID="3" presetClass="entr" presetSubtype="1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0" grpId="1"/>
      <p:bldP spid="4" grpId="0"/>
      <p:bldP spid="4"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1"/>
          <p:cNvPicPr>
            <a:picLocks noChangeAspect="1"/>
          </p:cNvPicPr>
          <p:nvPr/>
        </p:nvPicPr>
        <p:blipFill>
          <a:blip r:embed="rId2"/>
          <a:stretch>
            <a:fillRect/>
          </a:stretch>
        </p:blipFill>
        <p:spPr>
          <a:xfrm>
            <a:off x="0" y="-37465"/>
            <a:ext cx="24384635" cy="13790295"/>
          </a:xfrm>
          <a:prstGeom prst="rect">
            <a:avLst/>
          </a:prstGeom>
        </p:spPr>
      </p:pic>
      <p:grpSp>
        <p:nvGrpSpPr>
          <p:cNvPr id="4018" name="组合 4018"/>
          <p:cNvGrpSpPr/>
          <p:nvPr/>
        </p:nvGrpSpPr>
        <p:grpSpPr>
          <a:xfrm>
            <a:off x="787400" y="610366"/>
            <a:ext cx="12107506" cy="951734"/>
            <a:chOff x="787400" y="610366"/>
            <a:chExt cx="8767147" cy="951734"/>
          </a:xfrm>
        </p:grpSpPr>
        <p:pic>
          <p:nvPicPr>
            <p:cNvPr id="4019" name="image 4019"/>
            <p:cNvPicPr>
              <a:picLocks noChangeAspect="1"/>
            </p:cNvPicPr>
            <p:nvPr/>
          </p:nvPicPr>
          <p:blipFill>
            <a:blip r:embed="rId3"/>
            <a:srcRect/>
            <a:stretch>
              <a:fillRect/>
            </a:stretch>
          </p:blipFill>
          <p:spPr>
            <a:xfrm>
              <a:off x="787400" y="673100"/>
              <a:ext cx="800100" cy="800100"/>
            </a:xfrm>
            <a:prstGeom prst="rect">
              <a:avLst/>
            </a:prstGeom>
          </p:spPr>
        </p:pic>
        <p:pic>
          <p:nvPicPr>
            <p:cNvPr id="4020" name="image 4020"/>
            <p:cNvPicPr>
              <a:picLocks noChangeAspect="1"/>
            </p:cNvPicPr>
            <p:nvPr/>
          </p:nvPicPr>
          <p:blipFill>
            <a:blip r:embed="rId4"/>
            <a:srcRect/>
            <a:stretch>
              <a:fillRect/>
            </a:stretch>
          </p:blipFill>
          <p:spPr>
            <a:xfrm>
              <a:off x="1181100" y="1092200"/>
              <a:ext cx="469900" cy="469900"/>
            </a:xfrm>
            <a:prstGeom prst="rect">
              <a:avLst/>
            </a:prstGeom>
          </p:spPr>
        </p:pic>
        <p:sp>
          <p:nvSpPr>
            <p:cNvPr id="4021" name="Object 4021"/>
            <p:cNvSpPr txBox="1"/>
            <p:nvPr/>
          </p:nvSpPr>
          <p:spPr>
            <a:xfrm>
              <a:off x="1790303" y="610366"/>
              <a:ext cx="7764244" cy="889000"/>
            </a:xfrm>
            <a:prstGeom prst="rect">
              <a:avLst/>
            </a:prstGeom>
          </p:spPr>
          <p:txBody>
            <a:bodyPr vert="horz" rtlCol="0" anchor="t" anchorCtr="0">
              <a:noAutofit/>
            </a:bodyPr>
            <a:lstStyle/>
            <a:p>
              <a:pPr algn="l">
                <a:lnSpc>
                  <a:spcPct val="100000"/>
                </a:lnSpc>
              </a:pPr>
              <a:r>
                <a:rPr lang="en-US" altLang="zh-CN" sz="5800" dirty="0">
                  <a:solidFill>
                    <a:srgbClr val="262626"/>
                  </a:solidFill>
                  <a:cs typeface="+mn-ea"/>
                  <a:sym typeface="+mn-lt"/>
                </a:rPr>
                <a:t>4.2</a:t>
              </a:r>
              <a:r>
                <a:rPr lang="zh-CN" altLang="en-US" sz="5800" dirty="0">
                  <a:solidFill>
                    <a:srgbClr val="262626"/>
                  </a:solidFill>
                  <a:cs typeface="+mn-ea"/>
                  <a:sym typeface="+mn-lt"/>
                </a:rPr>
                <a:t>程序功能</a:t>
              </a:r>
              <a:r>
                <a:rPr lang="en-US" altLang="zh-CN" sz="5800" dirty="0">
                  <a:solidFill>
                    <a:srgbClr val="262626"/>
                  </a:solidFill>
                  <a:cs typeface="+mn-ea"/>
                  <a:sym typeface="+mn-lt"/>
                </a:rPr>
                <a:t>-</a:t>
              </a:r>
              <a:r>
                <a:rPr lang="zh-CN" altLang="en-US" sz="5800" dirty="0">
                  <a:solidFill>
                    <a:srgbClr val="262626"/>
                  </a:solidFill>
                  <a:cs typeface="+mn-ea"/>
                  <a:sym typeface="+mn-lt"/>
                </a:rPr>
                <a:t>导航栏</a:t>
              </a:r>
            </a:p>
          </p:txBody>
        </p:sp>
      </p:grpSp>
      <p:sp>
        <p:nvSpPr>
          <p:cNvPr id="5" name="文本框 4"/>
          <p:cNvSpPr txBox="1"/>
          <p:nvPr/>
        </p:nvSpPr>
        <p:spPr>
          <a:xfrm>
            <a:off x="9711690" y="2081530"/>
            <a:ext cx="6482715" cy="1014730"/>
          </a:xfrm>
          <a:prstGeom prst="rect">
            <a:avLst/>
          </a:prstGeom>
          <a:noFill/>
          <a:ln w="9525">
            <a:noFill/>
          </a:ln>
        </p:spPr>
        <p:txBody>
          <a:bodyPr wrap="square">
            <a:spAutoFit/>
          </a:bodyPr>
          <a:lstStyle/>
          <a:p>
            <a:pPr indent="408305"/>
            <a:r>
              <a:rPr lang="en-US" sz="6000" b="1">
                <a:latin typeface="+mj-lt"/>
                <a:ea typeface="+mj-lt"/>
                <a:cs typeface="+mj-lt"/>
              </a:rPr>
              <a:t>4</a:t>
            </a:r>
            <a:r>
              <a:rPr sz="6000" b="1">
                <a:latin typeface="+mj-lt"/>
                <a:ea typeface="+mj-lt"/>
                <a:cs typeface="+mj-lt"/>
              </a:rPr>
              <a:t>.2 导航</a:t>
            </a:r>
          </a:p>
        </p:txBody>
      </p:sp>
      <p:sp>
        <p:nvSpPr>
          <p:cNvPr id="6" name="文本框 5"/>
          <p:cNvSpPr txBox="1"/>
          <p:nvPr/>
        </p:nvSpPr>
        <p:spPr>
          <a:xfrm>
            <a:off x="3591560" y="3540125"/>
            <a:ext cx="17357090" cy="1445260"/>
          </a:xfrm>
          <a:prstGeom prst="rect">
            <a:avLst/>
          </a:prstGeom>
          <a:noFill/>
          <a:ln w="9525">
            <a:noFill/>
          </a:ln>
        </p:spPr>
        <p:txBody>
          <a:bodyPr wrap="square">
            <a:spAutoFit/>
          </a:bodyPr>
          <a:lstStyle/>
          <a:p>
            <a:pPr indent="0"/>
            <a:r>
              <a:rPr lang="zh-CN" sz="4400" b="0">
                <a:ea typeface="宋体" panose="02010600030101010101" pitchFamily="2" charset="-122"/>
              </a:rPr>
              <a:t>为了提升系统的易用性，我们在登陆系统的主页设置了导航页，除了可以跳转至不同的功能界面，还附上了系统的介绍和不同功能的介绍</a:t>
            </a:r>
          </a:p>
        </p:txBody>
      </p:sp>
      <p:pic>
        <p:nvPicPr>
          <p:cNvPr id="1073743889" name="图片 1073743888"/>
          <p:cNvPicPr>
            <a:picLocks noChangeAspect="1"/>
          </p:cNvPicPr>
          <p:nvPr/>
        </p:nvPicPr>
        <p:blipFill>
          <a:blip r:embed="rId5"/>
          <a:stretch>
            <a:fillRect/>
          </a:stretch>
        </p:blipFill>
        <p:spPr>
          <a:xfrm>
            <a:off x="4990465" y="5429250"/>
            <a:ext cx="14559280" cy="7517130"/>
          </a:xfrm>
          <a:prstGeom prst="rect">
            <a:avLst/>
          </a:prstGeom>
          <a:noFill/>
          <a:ln w="9525">
            <a:noFill/>
          </a:ln>
        </p:spPr>
      </p:pic>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18"/>
                                        </p:tgtEl>
                                        <p:attrNameLst>
                                          <p:attrName>style.visibility</p:attrName>
                                        </p:attrNameLst>
                                      </p:cBhvr>
                                      <p:to>
                                        <p:strVal val="visible"/>
                                      </p:to>
                                    </p:set>
                                    <p:animEffect transition="in" filter="wipe(down)">
                                      <p:cBhvr>
                                        <p:cTn id="7" dur="500"/>
                                        <p:tgtEl>
                                          <p:spTgt spid="401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par>
                                <p:cTn id="21" presetID="3" presetClass="entr" presetSubtype="10" fill="hold" nodeType="withEffect">
                                  <p:stCondLst>
                                    <p:cond delay="0"/>
                                  </p:stCondLst>
                                  <p:childTnLst>
                                    <p:set>
                                      <p:cBhvr>
                                        <p:cTn id="22" dur="1" fill="hold">
                                          <p:stCondLst>
                                            <p:cond delay="0"/>
                                          </p:stCondLst>
                                        </p:cTn>
                                        <p:tgtEl>
                                          <p:spTgt spid="1073743889"/>
                                        </p:tgtEl>
                                        <p:attrNameLst>
                                          <p:attrName>style.visibility</p:attrName>
                                        </p:attrNameLst>
                                      </p:cBhvr>
                                      <p:to>
                                        <p:strVal val="visible"/>
                                      </p:to>
                                    </p:set>
                                    <p:animEffect transition="in" filter="blinds(horizontal)">
                                      <p:cBhvr>
                                        <p:cTn id="23" dur="500"/>
                                        <p:tgtEl>
                                          <p:spTgt spid="10737438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1"/>
          <p:cNvPicPr>
            <a:picLocks noChangeAspect="1"/>
          </p:cNvPicPr>
          <p:nvPr/>
        </p:nvPicPr>
        <p:blipFill>
          <a:blip r:embed="rId3"/>
          <a:stretch>
            <a:fillRect/>
          </a:stretch>
        </p:blipFill>
        <p:spPr>
          <a:xfrm>
            <a:off x="0" y="-37465"/>
            <a:ext cx="24384635" cy="13790295"/>
          </a:xfrm>
          <a:prstGeom prst="rect">
            <a:avLst/>
          </a:prstGeom>
        </p:spPr>
      </p:pic>
      <p:grpSp>
        <p:nvGrpSpPr>
          <p:cNvPr id="4018" name="组合 4018"/>
          <p:cNvGrpSpPr/>
          <p:nvPr/>
        </p:nvGrpSpPr>
        <p:grpSpPr>
          <a:xfrm>
            <a:off x="787400" y="610366"/>
            <a:ext cx="12107506" cy="951734"/>
            <a:chOff x="787400" y="610366"/>
            <a:chExt cx="8767147" cy="951734"/>
          </a:xfrm>
        </p:grpSpPr>
        <p:pic>
          <p:nvPicPr>
            <p:cNvPr id="4019" name="image 4019"/>
            <p:cNvPicPr>
              <a:picLocks noChangeAspect="1"/>
            </p:cNvPicPr>
            <p:nvPr/>
          </p:nvPicPr>
          <p:blipFill>
            <a:blip r:embed="rId4"/>
            <a:srcRect/>
            <a:stretch>
              <a:fillRect/>
            </a:stretch>
          </p:blipFill>
          <p:spPr>
            <a:xfrm>
              <a:off x="787400" y="673100"/>
              <a:ext cx="800100" cy="800100"/>
            </a:xfrm>
            <a:prstGeom prst="rect">
              <a:avLst/>
            </a:prstGeom>
          </p:spPr>
        </p:pic>
        <p:pic>
          <p:nvPicPr>
            <p:cNvPr id="4020" name="image 4020"/>
            <p:cNvPicPr>
              <a:picLocks noChangeAspect="1"/>
            </p:cNvPicPr>
            <p:nvPr/>
          </p:nvPicPr>
          <p:blipFill>
            <a:blip r:embed="rId5"/>
            <a:srcRect/>
            <a:stretch>
              <a:fillRect/>
            </a:stretch>
          </p:blipFill>
          <p:spPr>
            <a:xfrm>
              <a:off x="1181100" y="1092200"/>
              <a:ext cx="469900" cy="469900"/>
            </a:xfrm>
            <a:prstGeom prst="rect">
              <a:avLst/>
            </a:prstGeom>
          </p:spPr>
        </p:pic>
        <p:sp>
          <p:nvSpPr>
            <p:cNvPr id="4021" name="Object 4021"/>
            <p:cNvSpPr txBox="1"/>
            <p:nvPr/>
          </p:nvSpPr>
          <p:spPr>
            <a:xfrm>
              <a:off x="1790303" y="610366"/>
              <a:ext cx="7764244" cy="889000"/>
            </a:xfrm>
            <a:prstGeom prst="rect">
              <a:avLst/>
            </a:prstGeom>
          </p:spPr>
          <p:txBody>
            <a:bodyPr vert="horz" rtlCol="0" anchor="t" anchorCtr="0">
              <a:noAutofit/>
            </a:bodyPr>
            <a:lstStyle/>
            <a:p>
              <a:pPr algn="l">
                <a:lnSpc>
                  <a:spcPct val="100000"/>
                </a:lnSpc>
              </a:pPr>
              <a:r>
                <a:rPr lang="en-US" altLang="zh-CN" sz="5800" dirty="0">
                  <a:solidFill>
                    <a:srgbClr val="262626"/>
                  </a:solidFill>
                  <a:cs typeface="+mn-ea"/>
                  <a:sym typeface="+mn-lt"/>
                </a:rPr>
                <a:t>4.3</a:t>
              </a:r>
              <a:r>
                <a:rPr lang="zh-CN" altLang="en-US" sz="5800" dirty="0">
                  <a:solidFill>
                    <a:srgbClr val="262626"/>
                  </a:solidFill>
                  <a:cs typeface="+mn-ea"/>
                  <a:sym typeface="+mn-lt"/>
                </a:rPr>
                <a:t>程序功能</a:t>
              </a:r>
              <a:r>
                <a:rPr lang="en-US" altLang="zh-CN" sz="5800" dirty="0">
                  <a:solidFill>
                    <a:srgbClr val="262626"/>
                  </a:solidFill>
                  <a:cs typeface="+mn-ea"/>
                  <a:sym typeface="+mn-lt"/>
                </a:rPr>
                <a:t>-</a:t>
              </a:r>
              <a:r>
                <a:rPr lang="zh-CN" altLang="en-US" sz="5800" dirty="0">
                  <a:solidFill>
                    <a:srgbClr val="262626"/>
                  </a:solidFill>
                  <a:cs typeface="+mn-ea"/>
                  <a:sym typeface="+mn-lt"/>
                </a:rPr>
                <a:t>算法功能</a:t>
              </a:r>
            </a:p>
          </p:txBody>
        </p:sp>
      </p:grpSp>
      <p:graphicFrame>
        <p:nvGraphicFramePr>
          <p:cNvPr id="2" name="表格 1"/>
          <p:cNvGraphicFramePr/>
          <p:nvPr>
            <p:custDataLst>
              <p:tags r:id="rId1"/>
            </p:custDataLst>
          </p:nvPr>
        </p:nvGraphicFramePr>
        <p:xfrm>
          <a:off x="10054590" y="7152957"/>
          <a:ext cx="416560" cy="73152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tblGrid>
              <a:tr h="0">
                <a:tc>
                  <a:txBody>
                    <a:bodyPr/>
                    <a:lstStyle/>
                    <a:p>
                      <a:pPr indent="0">
                        <a:buNone/>
                      </a:pPr>
                      <a:endParaRPr lang="zh-CN" altLang="en-US" b="0"/>
                    </a:p>
                  </a:txBody>
                  <a:tcPr>
                    <a:lnL>
                      <a:noFill/>
                    </a:lnL>
                    <a:lnR>
                      <a:noFill/>
                    </a:lnR>
                    <a:lnT cap="flat">
                      <a:noFill/>
                    </a:lnT>
                    <a:lnB cap="flat">
                      <a:noFill/>
                    </a:lnB>
                    <a:lnTlToBr>
                      <a:noFill/>
                    </a:lnTlToBr>
                    <a:lnBlToTr>
                      <a:noFill/>
                    </a:lnBlToTr>
                    <a:noFill/>
                  </a:tcPr>
                </a:tc>
                <a:tc>
                  <a:txBody>
                    <a:bodyPr/>
                    <a:lstStyle/>
                    <a:p>
                      <a:pPr>
                        <a:buNone/>
                      </a:pPr>
                      <a:endParaRPr lang="zh-CN" altLang="en-US"/>
                    </a:p>
                  </a:txBody>
                  <a:tcPr>
                    <a:lnL>
                      <a:noFill/>
                    </a:lnL>
                    <a:lnR>
                      <a:noFill/>
                    </a:lnR>
                    <a:lnT>
                      <a:noFill/>
                    </a:lnT>
                    <a:lnB cap="flat">
                      <a:noFill/>
                    </a:lnB>
                    <a:lnTlToBr>
                      <a:noFill/>
                    </a:lnTlToBr>
                    <a:lnBlToTr>
                      <a:noFill/>
                    </a:lnBlToTr>
                    <a:solidFill>
                      <a:srgbClr val="FFFFFF"/>
                    </a:solidFill>
                  </a:tcPr>
                </a:tc>
                <a:extLst>
                  <a:ext uri="{0D108BD9-81ED-4DB2-BD59-A6C34878D82A}">
                    <a16:rowId xmlns:a16="http://schemas.microsoft.com/office/drawing/2014/main" val="10000"/>
                  </a:ext>
                </a:extLst>
              </a:tr>
              <a:tr h="0">
                <a:tc>
                  <a:txBody>
                    <a:bodyPr/>
                    <a:lstStyle/>
                    <a:p>
                      <a:pPr indent="0">
                        <a:buNone/>
                      </a:pPr>
                      <a:endParaRPr lang="zh-CN" altLang="en-US"/>
                    </a:p>
                  </a:txBody>
                  <a:tcPr>
                    <a:lnL>
                      <a:noFill/>
                    </a:lnL>
                    <a:lnR>
                      <a:noFill/>
                    </a:lnR>
                    <a:lnT cap="flat">
                      <a:noFill/>
                    </a:lnT>
                    <a:lnB cap="flat">
                      <a:noFill/>
                    </a:lnB>
                    <a:lnTlToBr>
                      <a:noFill/>
                    </a:lnTlToBr>
                    <a:lnBlToTr>
                      <a:noFill/>
                    </a:lnBlToTr>
                    <a:noFill/>
                  </a:tcPr>
                </a:tc>
                <a:tc>
                  <a:txBody>
                    <a:bodyPr/>
                    <a:lstStyle/>
                    <a:p>
                      <a:pPr indent="0">
                        <a:buNone/>
                      </a:pPr>
                      <a:endParaRPr lang="zh-CN" altLang="en-US"/>
                    </a:p>
                  </a:txBody>
                  <a:tcP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3" name="文本框 2"/>
          <p:cNvSpPr txBox="1"/>
          <p:nvPr/>
        </p:nvSpPr>
        <p:spPr>
          <a:xfrm>
            <a:off x="9032875" y="1586230"/>
            <a:ext cx="6317615" cy="1014730"/>
          </a:xfrm>
          <a:prstGeom prst="rect">
            <a:avLst/>
          </a:prstGeom>
          <a:noFill/>
          <a:ln w="9525">
            <a:noFill/>
          </a:ln>
        </p:spPr>
        <p:txBody>
          <a:bodyPr wrap="square">
            <a:spAutoFit/>
          </a:bodyPr>
          <a:lstStyle/>
          <a:p>
            <a:pPr indent="408305"/>
            <a:r>
              <a:rPr lang="en-US" sz="6000" b="1">
                <a:latin typeface="+mj-lt"/>
                <a:ea typeface="+mj-lt"/>
                <a:cs typeface="+mj-lt"/>
              </a:rPr>
              <a:t>4</a:t>
            </a:r>
            <a:r>
              <a:rPr sz="6000" b="1">
                <a:latin typeface="+mj-lt"/>
                <a:ea typeface="+mj-lt"/>
                <a:cs typeface="+mj-lt"/>
              </a:rPr>
              <a:t>.</a:t>
            </a:r>
            <a:r>
              <a:rPr lang="en-US" sz="6000" b="1">
                <a:latin typeface="+mj-lt"/>
                <a:ea typeface="+mj-lt"/>
                <a:cs typeface="+mj-lt"/>
              </a:rPr>
              <a:t>3.1</a:t>
            </a:r>
            <a:r>
              <a:rPr sz="6000" b="1">
                <a:latin typeface="+mj-lt"/>
                <a:ea typeface="+mj-lt"/>
                <a:cs typeface="+mj-lt"/>
              </a:rPr>
              <a:t> 目标提取</a:t>
            </a:r>
          </a:p>
        </p:txBody>
      </p:sp>
      <p:graphicFrame>
        <p:nvGraphicFramePr>
          <p:cNvPr id="7" name="表格 6"/>
          <p:cNvGraphicFramePr/>
          <p:nvPr/>
        </p:nvGraphicFramePr>
        <p:xfrm>
          <a:off x="9652000" y="6338252"/>
          <a:ext cx="416560" cy="73152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tblGrid>
              <a:tr h="0">
                <a:tc>
                  <a:txBody>
                    <a:bodyPr/>
                    <a:lstStyle/>
                    <a:p>
                      <a:pPr indent="0">
                        <a:buNone/>
                      </a:pPr>
                      <a:endParaRPr lang="zh-CN" altLang="en-US" b="0"/>
                    </a:p>
                  </a:txBody>
                  <a:tcPr>
                    <a:lnL>
                      <a:noFill/>
                    </a:lnL>
                    <a:lnR>
                      <a:noFill/>
                    </a:lnR>
                    <a:lnT cap="flat">
                      <a:noFill/>
                    </a:lnT>
                    <a:lnB cap="flat">
                      <a:noFill/>
                    </a:lnB>
                    <a:lnTlToBr>
                      <a:noFill/>
                    </a:lnTlToBr>
                    <a:lnBlToTr>
                      <a:noFill/>
                    </a:lnBlToTr>
                    <a:noFill/>
                  </a:tcPr>
                </a:tc>
                <a:tc>
                  <a:txBody>
                    <a:bodyPr/>
                    <a:lstStyle/>
                    <a:p>
                      <a:pPr>
                        <a:buNone/>
                      </a:pPr>
                      <a:endParaRPr lang="zh-CN" altLang="en-US"/>
                    </a:p>
                  </a:txBody>
                  <a:tcPr>
                    <a:lnL>
                      <a:noFill/>
                    </a:lnL>
                    <a:lnR>
                      <a:noFill/>
                    </a:lnR>
                    <a:lnT>
                      <a:noFill/>
                    </a:lnT>
                    <a:lnB cap="flat">
                      <a:noFill/>
                    </a:lnB>
                    <a:lnTlToBr>
                      <a:noFill/>
                    </a:lnTlToBr>
                    <a:lnBlToTr>
                      <a:noFill/>
                    </a:lnBlToTr>
                    <a:solidFill>
                      <a:srgbClr val="FFFFFF"/>
                    </a:solidFill>
                  </a:tcPr>
                </a:tc>
                <a:extLst>
                  <a:ext uri="{0D108BD9-81ED-4DB2-BD59-A6C34878D82A}">
                    <a16:rowId xmlns:a16="http://schemas.microsoft.com/office/drawing/2014/main" val="10000"/>
                  </a:ext>
                </a:extLst>
              </a:tr>
              <a:tr h="0">
                <a:tc>
                  <a:txBody>
                    <a:bodyPr/>
                    <a:lstStyle/>
                    <a:p>
                      <a:pPr indent="0">
                        <a:buNone/>
                      </a:pPr>
                      <a:endParaRPr lang="zh-CN" altLang="en-US"/>
                    </a:p>
                  </a:txBody>
                  <a:tcPr>
                    <a:lnL>
                      <a:noFill/>
                    </a:lnL>
                    <a:lnR>
                      <a:noFill/>
                    </a:lnR>
                    <a:lnT cap="flat">
                      <a:noFill/>
                    </a:lnT>
                    <a:lnB cap="flat">
                      <a:noFill/>
                    </a:lnB>
                    <a:lnTlToBr>
                      <a:noFill/>
                    </a:lnTlToBr>
                    <a:lnBlToTr>
                      <a:noFill/>
                    </a:lnBlToTr>
                    <a:noFill/>
                  </a:tcPr>
                </a:tc>
                <a:tc>
                  <a:txBody>
                    <a:bodyPr/>
                    <a:lstStyle/>
                    <a:p>
                      <a:pPr indent="0">
                        <a:buNone/>
                      </a:pPr>
                      <a:endParaRPr lang="zh-CN" altLang="en-US"/>
                    </a:p>
                  </a:txBody>
                  <a:tcP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8" name="文本框 7"/>
          <p:cNvSpPr txBox="1"/>
          <p:nvPr/>
        </p:nvSpPr>
        <p:spPr>
          <a:xfrm>
            <a:off x="3892550" y="2600960"/>
            <a:ext cx="16226155" cy="1445260"/>
          </a:xfrm>
          <a:prstGeom prst="rect">
            <a:avLst/>
          </a:prstGeom>
          <a:noFill/>
          <a:ln w="9525">
            <a:noFill/>
          </a:ln>
        </p:spPr>
        <p:txBody>
          <a:bodyPr wrap="square">
            <a:spAutoFit/>
          </a:bodyPr>
          <a:lstStyle/>
          <a:p>
            <a:pPr indent="0"/>
            <a:r>
              <a:rPr lang="zh-CN" sz="4400" b="0">
                <a:ea typeface="宋体" panose="02010600030101010101" pitchFamily="2" charset="-122"/>
              </a:rPr>
              <a:t>使用图像分割技术对卫星图像中指定对象完成分割，并输出提取之后的图片。</a:t>
            </a:r>
          </a:p>
        </p:txBody>
      </p:sp>
      <p:sp>
        <p:nvSpPr>
          <p:cNvPr id="36" name="文本框 35"/>
          <p:cNvSpPr txBox="1"/>
          <p:nvPr/>
        </p:nvSpPr>
        <p:spPr>
          <a:xfrm>
            <a:off x="2785745" y="4206875"/>
            <a:ext cx="6247765" cy="706755"/>
          </a:xfrm>
          <a:prstGeom prst="rect">
            <a:avLst/>
          </a:prstGeom>
          <a:noFill/>
        </p:spPr>
        <p:txBody>
          <a:bodyPr wrap="square" rtlCol="0">
            <a:spAutoFit/>
          </a:bodyPr>
          <a:lstStyle/>
          <a:p>
            <a:r>
              <a:rPr lang="zh-CN" altLang="en-US" sz="4000"/>
              <a:t>输入图片：</a:t>
            </a:r>
          </a:p>
        </p:txBody>
      </p:sp>
      <p:sp>
        <p:nvSpPr>
          <p:cNvPr id="37" name="文本框 36"/>
          <p:cNvSpPr txBox="1"/>
          <p:nvPr/>
        </p:nvSpPr>
        <p:spPr>
          <a:xfrm>
            <a:off x="15485110" y="4186555"/>
            <a:ext cx="6247765" cy="706755"/>
          </a:xfrm>
          <a:prstGeom prst="rect">
            <a:avLst/>
          </a:prstGeom>
          <a:noFill/>
        </p:spPr>
        <p:txBody>
          <a:bodyPr wrap="square" rtlCol="0">
            <a:spAutoFit/>
          </a:bodyPr>
          <a:lstStyle/>
          <a:p>
            <a:r>
              <a:rPr lang="zh-CN" altLang="en-US" sz="4000"/>
              <a:t>输出图片：</a:t>
            </a:r>
          </a:p>
        </p:txBody>
      </p:sp>
      <p:pic>
        <p:nvPicPr>
          <p:cNvPr id="1073743905" name="图片 1073743904" descr="img-108"/>
          <p:cNvPicPr>
            <a:picLocks noChangeAspect="1"/>
          </p:cNvPicPr>
          <p:nvPr/>
        </p:nvPicPr>
        <p:blipFill>
          <a:blip r:embed="rId6"/>
          <a:stretch>
            <a:fillRect/>
          </a:stretch>
        </p:blipFill>
        <p:spPr>
          <a:xfrm>
            <a:off x="2603500" y="5226685"/>
            <a:ext cx="7048500" cy="7048500"/>
          </a:xfrm>
          <a:prstGeom prst="rect">
            <a:avLst/>
          </a:prstGeom>
          <a:noFill/>
          <a:ln w="9525">
            <a:noFill/>
          </a:ln>
        </p:spPr>
      </p:pic>
      <p:pic>
        <p:nvPicPr>
          <p:cNvPr id="1073743904" name="图片 1073743903" descr="2022070410425226_show"/>
          <p:cNvPicPr>
            <a:picLocks noChangeAspect="1"/>
          </p:cNvPicPr>
          <p:nvPr/>
        </p:nvPicPr>
        <p:blipFill>
          <a:blip r:embed="rId7"/>
          <a:stretch>
            <a:fillRect/>
          </a:stretch>
        </p:blipFill>
        <p:spPr>
          <a:xfrm>
            <a:off x="14344015" y="5147945"/>
            <a:ext cx="7928610" cy="7205980"/>
          </a:xfrm>
          <a:prstGeom prst="rect">
            <a:avLst/>
          </a:prstGeom>
          <a:noFill/>
          <a:ln w="9525">
            <a:noFill/>
          </a:ln>
        </p:spPr>
      </p:pic>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18"/>
                                        </p:tgtEl>
                                        <p:attrNameLst>
                                          <p:attrName>style.visibility</p:attrName>
                                        </p:attrNameLst>
                                      </p:cBhvr>
                                      <p:to>
                                        <p:strVal val="visible"/>
                                      </p:to>
                                    </p:set>
                                    <p:animEffect transition="in" filter="wipe(down)">
                                      <p:cBhvr>
                                        <p:cTn id="7" dur="500"/>
                                        <p:tgtEl>
                                          <p:spTgt spid="401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par>
                                <p:cTn id="13" presetID="3" presetClass="entr" presetSubtype="1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linds(horizontal)">
                                      <p:cBhvr>
                                        <p:cTn id="20" dur="500"/>
                                        <p:tgtEl>
                                          <p:spTgt spid="3"/>
                                        </p:tgtEl>
                                      </p:cBhvr>
                                    </p:animEffect>
                                  </p:childTnLst>
                                </p:cTn>
                              </p:par>
                              <p:par>
                                <p:cTn id="21" presetID="3" presetClass="entr" presetSubtype="1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linds(horizontal)">
                                      <p:cBhvr>
                                        <p:cTn id="26" dur="500"/>
                                        <p:tgtEl>
                                          <p:spTgt spid="8"/>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blinds(horizontal)">
                                      <p:cBhvr>
                                        <p:cTn id="29" dur="500"/>
                                        <p:tgtEl>
                                          <p:spTgt spid="36"/>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blinds(horizontal)">
                                      <p:cBhvr>
                                        <p:cTn id="32" dur="500"/>
                                        <p:tgtEl>
                                          <p:spTgt spid="37"/>
                                        </p:tgtEl>
                                      </p:cBhvr>
                                    </p:animEffect>
                                  </p:childTnLst>
                                </p:cTn>
                              </p:par>
                              <p:par>
                                <p:cTn id="33" presetID="3" presetClass="entr" presetSubtype="10" fill="hold" nodeType="withEffect">
                                  <p:stCondLst>
                                    <p:cond delay="0"/>
                                  </p:stCondLst>
                                  <p:childTnLst>
                                    <p:set>
                                      <p:cBhvr>
                                        <p:cTn id="34" dur="1" fill="hold">
                                          <p:stCondLst>
                                            <p:cond delay="0"/>
                                          </p:stCondLst>
                                        </p:cTn>
                                        <p:tgtEl>
                                          <p:spTgt spid="1073743905"/>
                                        </p:tgtEl>
                                        <p:attrNameLst>
                                          <p:attrName>style.visibility</p:attrName>
                                        </p:attrNameLst>
                                      </p:cBhvr>
                                      <p:to>
                                        <p:strVal val="visible"/>
                                      </p:to>
                                    </p:set>
                                    <p:animEffect transition="in" filter="blinds(horizontal)">
                                      <p:cBhvr>
                                        <p:cTn id="35" dur="500"/>
                                        <p:tgtEl>
                                          <p:spTgt spid="1073743905"/>
                                        </p:tgtEl>
                                      </p:cBhvr>
                                    </p:animEffect>
                                  </p:childTnLst>
                                </p:cTn>
                              </p:par>
                              <p:par>
                                <p:cTn id="36" presetID="3" presetClass="entr" presetSubtype="10" fill="hold" nodeType="withEffect">
                                  <p:stCondLst>
                                    <p:cond delay="0"/>
                                  </p:stCondLst>
                                  <p:childTnLst>
                                    <p:set>
                                      <p:cBhvr>
                                        <p:cTn id="37" dur="1" fill="hold">
                                          <p:stCondLst>
                                            <p:cond delay="0"/>
                                          </p:stCondLst>
                                        </p:cTn>
                                        <p:tgtEl>
                                          <p:spTgt spid="1073743904"/>
                                        </p:tgtEl>
                                        <p:attrNameLst>
                                          <p:attrName>style.visibility</p:attrName>
                                        </p:attrNameLst>
                                      </p:cBhvr>
                                      <p:to>
                                        <p:strVal val="visible"/>
                                      </p:to>
                                    </p:set>
                                    <p:animEffect transition="in" filter="blinds(horizontal)">
                                      <p:cBhvr>
                                        <p:cTn id="38" dur="500"/>
                                        <p:tgtEl>
                                          <p:spTgt spid="10737439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8" grpId="0"/>
      <p:bldP spid="8" grpId="1"/>
      <p:bldP spid="36" grpId="0"/>
      <p:bldP spid="36" grpId="1"/>
      <p:bldP spid="37" grpId="0"/>
      <p:bldP spid="37"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1"/>
          <p:cNvPicPr>
            <a:picLocks noChangeAspect="1"/>
          </p:cNvPicPr>
          <p:nvPr/>
        </p:nvPicPr>
        <p:blipFill>
          <a:blip r:embed="rId3"/>
          <a:stretch>
            <a:fillRect/>
          </a:stretch>
        </p:blipFill>
        <p:spPr>
          <a:xfrm>
            <a:off x="0" y="-37465"/>
            <a:ext cx="24384635" cy="13790295"/>
          </a:xfrm>
          <a:prstGeom prst="rect">
            <a:avLst/>
          </a:prstGeom>
        </p:spPr>
      </p:pic>
      <p:grpSp>
        <p:nvGrpSpPr>
          <p:cNvPr id="4018" name="组合 4018"/>
          <p:cNvGrpSpPr/>
          <p:nvPr/>
        </p:nvGrpSpPr>
        <p:grpSpPr>
          <a:xfrm>
            <a:off x="787400" y="610366"/>
            <a:ext cx="12107506" cy="951734"/>
            <a:chOff x="787400" y="610366"/>
            <a:chExt cx="8767147" cy="951734"/>
          </a:xfrm>
        </p:grpSpPr>
        <p:pic>
          <p:nvPicPr>
            <p:cNvPr id="4019" name="image 4019"/>
            <p:cNvPicPr>
              <a:picLocks noChangeAspect="1"/>
            </p:cNvPicPr>
            <p:nvPr/>
          </p:nvPicPr>
          <p:blipFill>
            <a:blip r:embed="rId4"/>
            <a:srcRect/>
            <a:stretch>
              <a:fillRect/>
            </a:stretch>
          </p:blipFill>
          <p:spPr>
            <a:xfrm>
              <a:off x="787400" y="673100"/>
              <a:ext cx="800100" cy="800100"/>
            </a:xfrm>
            <a:prstGeom prst="rect">
              <a:avLst/>
            </a:prstGeom>
          </p:spPr>
        </p:pic>
        <p:pic>
          <p:nvPicPr>
            <p:cNvPr id="4020" name="image 4020"/>
            <p:cNvPicPr>
              <a:picLocks noChangeAspect="1"/>
            </p:cNvPicPr>
            <p:nvPr/>
          </p:nvPicPr>
          <p:blipFill>
            <a:blip r:embed="rId5"/>
            <a:srcRect/>
            <a:stretch>
              <a:fillRect/>
            </a:stretch>
          </p:blipFill>
          <p:spPr>
            <a:xfrm>
              <a:off x="1181100" y="1092200"/>
              <a:ext cx="469900" cy="469900"/>
            </a:xfrm>
            <a:prstGeom prst="rect">
              <a:avLst/>
            </a:prstGeom>
          </p:spPr>
        </p:pic>
        <p:sp>
          <p:nvSpPr>
            <p:cNvPr id="4021" name="Object 4021"/>
            <p:cNvSpPr txBox="1"/>
            <p:nvPr/>
          </p:nvSpPr>
          <p:spPr>
            <a:xfrm>
              <a:off x="1790303" y="610366"/>
              <a:ext cx="7764244" cy="889000"/>
            </a:xfrm>
            <a:prstGeom prst="rect">
              <a:avLst/>
            </a:prstGeom>
          </p:spPr>
          <p:txBody>
            <a:bodyPr vert="horz" rtlCol="0" anchor="t" anchorCtr="0">
              <a:noAutofit/>
            </a:bodyPr>
            <a:lstStyle/>
            <a:p>
              <a:pPr algn="l">
                <a:lnSpc>
                  <a:spcPct val="100000"/>
                </a:lnSpc>
              </a:pPr>
              <a:r>
                <a:rPr lang="en-US" altLang="zh-CN" sz="5800" dirty="0">
                  <a:solidFill>
                    <a:srgbClr val="262626"/>
                  </a:solidFill>
                  <a:cs typeface="+mn-ea"/>
                  <a:sym typeface="+mn-lt"/>
                </a:rPr>
                <a:t>4.3</a:t>
              </a:r>
              <a:r>
                <a:rPr lang="zh-CN" altLang="en-US" sz="5800" dirty="0">
                  <a:solidFill>
                    <a:srgbClr val="262626"/>
                  </a:solidFill>
                  <a:cs typeface="+mn-ea"/>
                  <a:sym typeface="+mn-lt"/>
                </a:rPr>
                <a:t>程序功能</a:t>
              </a:r>
              <a:r>
                <a:rPr lang="en-US" altLang="zh-CN" sz="5800" dirty="0">
                  <a:solidFill>
                    <a:srgbClr val="262626"/>
                  </a:solidFill>
                  <a:cs typeface="+mn-ea"/>
                  <a:sym typeface="+mn-lt"/>
                </a:rPr>
                <a:t>-</a:t>
              </a:r>
              <a:r>
                <a:rPr lang="zh-CN" altLang="en-US" sz="5800" dirty="0">
                  <a:solidFill>
                    <a:srgbClr val="262626"/>
                  </a:solidFill>
                  <a:cs typeface="+mn-ea"/>
                  <a:sym typeface="+mn-lt"/>
                </a:rPr>
                <a:t>算法功能</a:t>
              </a:r>
            </a:p>
          </p:txBody>
        </p:sp>
      </p:grpSp>
      <p:graphicFrame>
        <p:nvGraphicFramePr>
          <p:cNvPr id="2" name="表格 1"/>
          <p:cNvGraphicFramePr/>
          <p:nvPr>
            <p:custDataLst>
              <p:tags r:id="rId1"/>
            </p:custDataLst>
          </p:nvPr>
        </p:nvGraphicFramePr>
        <p:xfrm>
          <a:off x="10054590" y="7152957"/>
          <a:ext cx="416560" cy="73152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tblGrid>
              <a:tr h="0">
                <a:tc>
                  <a:txBody>
                    <a:bodyPr/>
                    <a:lstStyle/>
                    <a:p>
                      <a:pPr indent="0">
                        <a:buNone/>
                      </a:pPr>
                      <a:endParaRPr lang="zh-CN" altLang="en-US" b="0"/>
                    </a:p>
                  </a:txBody>
                  <a:tcPr>
                    <a:lnL>
                      <a:noFill/>
                    </a:lnL>
                    <a:lnR>
                      <a:noFill/>
                    </a:lnR>
                    <a:lnT cap="flat">
                      <a:noFill/>
                    </a:lnT>
                    <a:lnB cap="flat">
                      <a:noFill/>
                    </a:lnB>
                    <a:lnTlToBr>
                      <a:noFill/>
                    </a:lnTlToBr>
                    <a:lnBlToTr>
                      <a:noFill/>
                    </a:lnBlToTr>
                    <a:noFill/>
                  </a:tcPr>
                </a:tc>
                <a:tc>
                  <a:txBody>
                    <a:bodyPr/>
                    <a:lstStyle/>
                    <a:p>
                      <a:pPr>
                        <a:buNone/>
                      </a:pPr>
                      <a:endParaRPr lang="zh-CN" altLang="en-US"/>
                    </a:p>
                  </a:txBody>
                  <a:tcPr>
                    <a:lnL>
                      <a:noFill/>
                    </a:lnL>
                    <a:lnR>
                      <a:noFill/>
                    </a:lnR>
                    <a:lnT>
                      <a:noFill/>
                    </a:lnT>
                    <a:lnB cap="flat">
                      <a:noFill/>
                    </a:lnB>
                    <a:lnTlToBr>
                      <a:noFill/>
                    </a:lnTlToBr>
                    <a:lnBlToTr>
                      <a:noFill/>
                    </a:lnBlToTr>
                    <a:solidFill>
                      <a:srgbClr val="FFFFFF"/>
                    </a:solidFill>
                  </a:tcPr>
                </a:tc>
                <a:extLst>
                  <a:ext uri="{0D108BD9-81ED-4DB2-BD59-A6C34878D82A}">
                    <a16:rowId xmlns:a16="http://schemas.microsoft.com/office/drawing/2014/main" val="10000"/>
                  </a:ext>
                </a:extLst>
              </a:tr>
              <a:tr h="0">
                <a:tc>
                  <a:txBody>
                    <a:bodyPr/>
                    <a:lstStyle/>
                    <a:p>
                      <a:pPr indent="0">
                        <a:buNone/>
                      </a:pPr>
                      <a:endParaRPr lang="zh-CN" altLang="en-US"/>
                    </a:p>
                  </a:txBody>
                  <a:tcPr>
                    <a:lnL>
                      <a:noFill/>
                    </a:lnL>
                    <a:lnR>
                      <a:noFill/>
                    </a:lnR>
                    <a:lnT cap="flat">
                      <a:noFill/>
                    </a:lnT>
                    <a:lnB cap="flat">
                      <a:noFill/>
                    </a:lnB>
                    <a:lnTlToBr>
                      <a:noFill/>
                    </a:lnTlToBr>
                    <a:lnBlToTr>
                      <a:noFill/>
                    </a:lnBlToTr>
                    <a:noFill/>
                  </a:tcPr>
                </a:tc>
                <a:tc>
                  <a:txBody>
                    <a:bodyPr/>
                    <a:lstStyle/>
                    <a:p>
                      <a:pPr indent="0">
                        <a:buNone/>
                      </a:pPr>
                      <a:endParaRPr lang="zh-CN" altLang="en-US"/>
                    </a:p>
                  </a:txBody>
                  <a:tcP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7" name="表格 6"/>
          <p:cNvGraphicFramePr/>
          <p:nvPr/>
        </p:nvGraphicFramePr>
        <p:xfrm>
          <a:off x="9652000" y="6338252"/>
          <a:ext cx="416560" cy="73152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tblGrid>
              <a:tr h="0">
                <a:tc>
                  <a:txBody>
                    <a:bodyPr/>
                    <a:lstStyle/>
                    <a:p>
                      <a:pPr indent="0">
                        <a:buNone/>
                      </a:pPr>
                      <a:endParaRPr lang="zh-CN" altLang="en-US" b="0"/>
                    </a:p>
                  </a:txBody>
                  <a:tcPr>
                    <a:lnL>
                      <a:noFill/>
                    </a:lnL>
                    <a:lnR>
                      <a:noFill/>
                    </a:lnR>
                    <a:lnT cap="flat">
                      <a:noFill/>
                    </a:lnT>
                    <a:lnB cap="flat">
                      <a:noFill/>
                    </a:lnB>
                    <a:lnTlToBr>
                      <a:noFill/>
                    </a:lnTlToBr>
                    <a:lnBlToTr>
                      <a:noFill/>
                    </a:lnBlToTr>
                    <a:noFill/>
                  </a:tcPr>
                </a:tc>
                <a:tc>
                  <a:txBody>
                    <a:bodyPr/>
                    <a:lstStyle/>
                    <a:p>
                      <a:pPr>
                        <a:buNone/>
                      </a:pPr>
                      <a:endParaRPr lang="zh-CN" altLang="en-US"/>
                    </a:p>
                  </a:txBody>
                  <a:tcPr>
                    <a:lnL>
                      <a:noFill/>
                    </a:lnL>
                    <a:lnR>
                      <a:noFill/>
                    </a:lnR>
                    <a:lnT>
                      <a:noFill/>
                    </a:lnT>
                    <a:lnB cap="flat">
                      <a:noFill/>
                    </a:lnB>
                    <a:lnTlToBr>
                      <a:noFill/>
                    </a:lnTlToBr>
                    <a:lnBlToTr>
                      <a:noFill/>
                    </a:lnBlToTr>
                    <a:solidFill>
                      <a:srgbClr val="FFFFFF"/>
                    </a:solidFill>
                  </a:tcPr>
                </a:tc>
                <a:extLst>
                  <a:ext uri="{0D108BD9-81ED-4DB2-BD59-A6C34878D82A}">
                    <a16:rowId xmlns:a16="http://schemas.microsoft.com/office/drawing/2014/main" val="10000"/>
                  </a:ext>
                </a:extLst>
              </a:tr>
              <a:tr h="0">
                <a:tc>
                  <a:txBody>
                    <a:bodyPr/>
                    <a:lstStyle/>
                    <a:p>
                      <a:pPr indent="0">
                        <a:buNone/>
                      </a:pPr>
                      <a:endParaRPr lang="zh-CN" altLang="en-US"/>
                    </a:p>
                  </a:txBody>
                  <a:tcPr>
                    <a:lnL>
                      <a:noFill/>
                    </a:lnL>
                    <a:lnR>
                      <a:noFill/>
                    </a:lnR>
                    <a:lnT cap="flat">
                      <a:noFill/>
                    </a:lnT>
                    <a:lnB cap="flat">
                      <a:noFill/>
                    </a:lnB>
                    <a:lnTlToBr>
                      <a:noFill/>
                    </a:lnTlToBr>
                    <a:lnBlToTr>
                      <a:noFill/>
                    </a:lnBlToTr>
                    <a:noFill/>
                  </a:tcPr>
                </a:tc>
                <a:tc>
                  <a:txBody>
                    <a:bodyPr/>
                    <a:lstStyle/>
                    <a:p>
                      <a:pPr indent="0">
                        <a:buNone/>
                      </a:pPr>
                      <a:endParaRPr lang="zh-CN" altLang="en-US"/>
                    </a:p>
                  </a:txBody>
                  <a:tcP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00" name="文本框 99"/>
          <p:cNvSpPr txBox="1"/>
          <p:nvPr/>
        </p:nvSpPr>
        <p:spPr>
          <a:xfrm>
            <a:off x="8571230" y="1733550"/>
            <a:ext cx="6317615" cy="1014730"/>
          </a:xfrm>
          <a:prstGeom prst="rect">
            <a:avLst/>
          </a:prstGeom>
          <a:noFill/>
          <a:ln w="9525">
            <a:noFill/>
          </a:ln>
        </p:spPr>
        <p:txBody>
          <a:bodyPr wrap="square">
            <a:spAutoFit/>
          </a:bodyPr>
          <a:lstStyle/>
          <a:p>
            <a:pPr indent="408305"/>
            <a:r>
              <a:rPr lang="en-US" sz="6000" b="1">
                <a:latin typeface="+mj-lt"/>
                <a:ea typeface="+mj-lt"/>
                <a:cs typeface="+mj-lt"/>
              </a:rPr>
              <a:t>4</a:t>
            </a:r>
            <a:r>
              <a:rPr sz="6000" b="1">
                <a:latin typeface="+mj-lt"/>
                <a:ea typeface="+mj-lt"/>
                <a:cs typeface="+mj-lt"/>
              </a:rPr>
              <a:t>.</a:t>
            </a:r>
            <a:r>
              <a:rPr lang="en-US" sz="6000" b="1">
                <a:latin typeface="+mj-lt"/>
                <a:ea typeface="+mj-lt"/>
                <a:cs typeface="+mj-lt"/>
              </a:rPr>
              <a:t>3.2</a:t>
            </a:r>
            <a:r>
              <a:rPr sz="6000" b="1">
                <a:latin typeface="+mj-lt"/>
                <a:ea typeface="+mj-lt"/>
                <a:cs typeface="+mj-lt"/>
              </a:rPr>
              <a:t> 变化检测</a:t>
            </a:r>
          </a:p>
        </p:txBody>
      </p:sp>
      <p:graphicFrame>
        <p:nvGraphicFramePr>
          <p:cNvPr id="4" name="表格 3"/>
          <p:cNvGraphicFramePr/>
          <p:nvPr/>
        </p:nvGraphicFramePr>
        <p:xfrm>
          <a:off x="9941560" y="7488237"/>
          <a:ext cx="416560" cy="73152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tblGrid>
              <a:tr h="0">
                <a:tc>
                  <a:txBody>
                    <a:bodyPr/>
                    <a:lstStyle/>
                    <a:p>
                      <a:pPr indent="0">
                        <a:buNone/>
                      </a:pPr>
                      <a:endParaRPr lang="zh-CN" altLang="en-US" b="0"/>
                    </a:p>
                  </a:txBody>
                  <a:tcPr>
                    <a:lnL>
                      <a:noFill/>
                    </a:lnL>
                    <a:lnR>
                      <a:noFill/>
                    </a:lnR>
                    <a:lnT cap="flat">
                      <a:noFill/>
                    </a:lnT>
                    <a:lnB cap="flat">
                      <a:noFill/>
                    </a:lnB>
                    <a:lnTlToBr>
                      <a:noFill/>
                    </a:lnTlToBr>
                    <a:lnBlToTr>
                      <a:noFill/>
                    </a:lnBlToTr>
                    <a:noFill/>
                  </a:tcPr>
                </a:tc>
                <a:tc>
                  <a:txBody>
                    <a:bodyPr/>
                    <a:lstStyle/>
                    <a:p>
                      <a:pPr>
                        <a:buNone/>
                      </a:pPr>
                      <a:endParaRPr lang="zh-CN" altLang="en-US"/>
                    </a:p>
                  </a:txBody>
                  <a:tcPr>
                    <a:lnL>
                      <a:noFill/>
                    </a:lnL>
                    <a:lnR>
                      <a:noFill/>
                    </a:lnR>
                    <a:lnT>
                      <a:noFill/>
                    </a:lnT>
                    <a:lnB cap="flat">
                      <a:noFill/>
                    </a:lnB>
                    <a:lnTlToBr>
                      <a:noFill/>
                    </a:lnTlToBr>
                    <a:lnBlToTr>
                      <a:noFill/>
                    </a:lnBlToTr>
                    <a:solidFill>
                      <a:srgbClr val="FFFFFF"/>
                    </a:solidFill>
                  </a:tcPr>
                </a:tc>
                <a:extLst>
                  <a:ext uri="{0D108BD9-81ED-4DB2-BD59-A6C34878D82A}">
                    <a16:rowId xmlns:a16="http://schemas.microsoft.com/office/drawing/2014/main" val="10000"/>
                  </a:ext>
                </a:extLst>
              </a:tr>
              <a:tr h="0">
                <a:tc>
                  <a:txBody>
                    <a:bodyPr/>
                    <a:lstStyle/>
                    <a:p>
                      <a:pPr indent="0">
                        <a:buNone/>
                      </a:pPr>
                      <a:endParaRPr lang="zh-CN" altLang="en-US"/>
                    </a:p>
                  </a:txBody>
                  <a:tcPr>
                    <a:lnL>
                      <a:noFill/>
                    </a:lnL>
                    <a:lnR>
                      <a:noFill/>
                    </a:lnR>
                    <a:lnT cap="flat">
                      <a:noFill/>
                    </a:lnT>
                    <a:lnB cap="flat">
                      <a:noFill/>
                    </a:lnB>
                    <a:lnTlToBr>
                      <a:noFill/>
                    </a:lnTlToBr>
                    <a:lnBlToTr>
                      <a:noFill/>
                    </a:lnBlToTr>
                    <a:noFill/>
                  </a:tcPr>
                </a:tc>
                <a:tc>
                  <a:txBody>
                    <a:bodyPr/>
                    <a:lstStyle/>
                    <a:p>
                      <a:pPr indent="0">
                        <a:buNone/>
                      </a:pPr>
                      <a:endParaRPr lang="zh-CN" altLang="en-US"/>
                    </a:p>
                  </a:txBody>
                  <a:tcP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 name="文本框 4"/>
          <p:cNvSpPr txBox="1"/>
          <p:nvPr/>
        </p:nvSpPr>
        <p:spPr>
          <a:xfrm>
            <a:off x="3324860" y="3052445"/>
            <a:ext cx="16226155" cy="1445260"/>
          </a:xfrm>
          <a:prstGeom prst="rect">
            <a:avLst/>
          </a:prstGeom>
          <a:noFill/>
          <a:ln w="9525">
            <a:noFill/>
          </a:ln>
        </p:spPr>
        <p:txBody>
          <a:bodyPr wrap="square">
            <a:spAutoFit/>
          </a:bodyPr>
          <a:lstStyle/>
          <a:p>
            <a:pPr indent="0"/>
            <a:r>
              <a:rPr lang="zh-CN" sz="4400" b="0">
                <a:ea typeface="宋体" panose="02010600030101010101" pitchFamily="2" charset="-122"/>
              </a:rPr>
              <a:t>使用图像分割技术对同区域两个时期的卫星图像变化情况完成分析。</a:t>
            </a:r>
          </a:p>
        </p:txBody>
      </p:sp>
      <p:sp>
        <p:nvSpPr>
          <p:cNvPr id="6" name="文本框 5"/>
          <p:cNvSpPr txBox="1"/>
          <p:nvPr/>
        </p:nvSpPr>
        <p:spPr>
          <a:xfrm>
            <a:off x="2948305" y="5229860"/>
            <a:ext cx="6247765" cy="706755"/>
          </a:xfrm>
          <a:prstGeom prst="rect">
            <a:avLst/>
          </a:prstGeom>
          <a:noFill/>
        </p:spPr>
        <p:txBody>
          <a:bodyPr wrap="square" rtlCol="0">
            <a:spAutoFit/>
          </a:bodyPr>
          <a:lstStyle/>
          <a:p>
            <a:r>
              <a:rPr lang="zh-CN" altLang="en-US" sz="4000"/>
              <a:t>输入图片：</a:t>
            </a:r>
          </a:p>
        </p:txBody>
      </p:sp>
      <p:sp>
        <p:nvSpPr>
          <p:cNvPr id="9" name="文本框 8"/>
          <p:cNvSpPr txBox="1"/>
          <p:nvPr/>
        </p:nvSpPr>
        <p:spPr>
          <a:xfrm>
            <a:off x="16844645" y="5026660"/>
            <a:ext cx="6247765" cy="706755"/>
          </a:xfrm>
          <a:prstGeom prst="rect">
            <a:avLst/>
          </a:prstGeom>
          <a:noFill/>
        </p:spPr>
        <p:txBody>
          <a:bodyPr wrap="square" rtlCol="0">
            <a:spAutoFit/>
          </a:bodyPr>
          <a:lstStyle/>
          <a:p>
            <a:r>
              <a:rPr lang="zh-CN" altLang="en-US" sz="4000"/>
              <a:t>输出图片：</a:t>
            </a:r>
          </a:p>
        </p:txBody>
      </p:sp>
      <p:pic>
        <p:nvPicPr>
          <p:cNvPr id="1073743907" name="图片 1073743906" descr="train_A"/>
          <p:cNvPicPr>
            <a:picLocks noChangeAspect="1"/>
          </p:cNvPicPr>
          <p:nvPr/>
        </p:nvPicPr>
        <p:blipFill>
          <a:blip r:embed="rId6"/>
          <a:stretch>
            <a:fillRect/>
          </a:stretch>
        </p:blipFill>
        <p:spPr>
          <a:xfrm>
            <a:off x="507365" y="6263640"/>
            <a:ext cx="7113270" cy="7113270"/>
          </a:xfrm>
          <a:prstGeom prst="rect">
            <a:avLst/>
          </a:prstGeom>
          <a:noFill/>
          <a:ln w="9525">
            <a:noFill/>
          </a:ln>
        </p:spPr>
      </p:pic>
      <p:pic>
        <p:nvPicPr>
          <p:cNvPr id="1073743908" name="图片 1073743907" descr="train_B"/>
          <p:cNvPicPr>
            <a:picLocks noChangeAspect="1"/>
          </p:cNvPicPr>
          <p:nvPr/>
        </p:nvPicPr>
        <p:blipFill>
          <a:blip r:embed="rId7"/>
          <a:stretch>
            <a:fillRect/>
          </a:stretch>
        </p:blipFill>
        <p:spPr>
          <a:xfrm>
            <a:off x="7955915" y="6337935"/>
            <a:ext cx="6964680" cy="6964680"/>
          </a:xfrm>
          <a:prstGeom prst="rect">
            <a:avLst/>
          </a:prstGeom>
          <a:noFill/>
          <a:ln w="9525">
            <a:noFill/>
          </a:ln>
        </p:spPr>
      </p:pic>
      <p:pic>
        <p:nvPicPr>
          <p:cNvPr id="1073743906" name="图片 1073743905" descr="2022070410351441_show"/>
          <p:cNvPicPr>
            <a:picLocks noChangeAspect="1"/>
          </p:cNvPicPr>
          <p:nvPr/>
        </p:nvPicPr>
        <p:blipFill>
          <a:blip r:embed="rId8"/>
          <a:stretch>
            <a:fillRect/>
          </a:stretch>
        </p:blipFill>
        <p:spPr>
          <a:xfrm>
            <a:off x="16661765" y="6203950"/>
            <a:ext cx="7229475" cy="7229475"/>
          </a:xfrm>
          <a:prstGeom prst="rect">
            <a:avLst/>
          </a:prstGeom>
          <a:noFill/>
          <a:ln w="9525">
            <a:noFill/>
          </a:ln>
        </p:spPr>
      </p:pic>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18"/>
                                        </p:tgtEl>
                                        <p:attrNameLst>
                                          <p:attrName>style.visibility</p:attrName>
                                        </p:attrNameLst>
                                      </p:cBhvr>
                                      <p:to>
                                        <p:strVal val="visible"/>
                                      </p:to>
                                    </p:set>
                                    <p:animEffect transition="in" filter="wipe(down)">
                                      <p:cBhvr>
                                        <p:cTn id="7" dur="500"/>
                                        <p:tgtEl>
                                          <p:spTgt spid="401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par>
                                <p:cTn id="13" presetID="3" presetClass="entr" presetSubtype="1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par>
                                <p:cTn id="16" presetID="3" presetClass="entr" presetSubtype="1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00"/>
                                        </p:tgtEl>
                                        <p:attrNameLst>
                                          <p:attrName>style.visibility</p:attrName>
                                        </p:attrNameLst>
                                      </p:cBhvr>
                                      <p:to>
                                        <p:strVal val="visible"/>
                                      </p:to>
                                    </p:set>
                                    <p:animEffect transition="in" filter="blinds(horizontal)">
                                      <p:cBhvr>
                                        <p:cTn id="23" dur="500"/>
                                        <p:tgtEl>
                                          <p:spTgt spid="100"/>
                                        </p:tgtEl>
                                      </p:cBhvr>
                                    </p:animEffect>
                                  </p:childTnLst>
                                </p:cTn>
                              </p:par>
                              <p:par>
                                <p:cTn id="24" presetID="3" presetClass="entr" presetSubtype="1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blinds(horizontal)">
                                      <p:cBhvr>
                                        <p:cTn id="26" dur="500"/>
                                        <p:tgtEl>
                                          <p:spTgt spid="4"/>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blinds(horizontal)">
                                      <p:cBhvr>
                                        <p:cTn id="29" dur="500"/>
                                        <p:tgtEl>
                                          <p:spTgt spid="5"/>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linds(horizontal)">
                                      <p:cBhvr>
                                        <p:cTn id="35" dur="500"/>
                                        <p:tgtEl>
                                          <p:spTgt spid="9"/>
                                        </p:tgtEl>
                                      </p:cBhvr>
                                    </p:animEffect>
                                  </p:childTnLst>
                                </p:cTn>
                              </p:par>
                              <p:par>
                                <p:cTn id="36" presetID="3" presetClass="entr" presetSubtype="10" fill="hold" nodeType="withEffect">
                                  <p:stCondLst>
                                    <p:cond delay="0"/>
                                  </p:stCondLst>
                                  <p:childTnLst>
                                    <p:set>
                                      <p:cBhvr>
                                        <p:cTn id="37" dur="1" fill="hold">
                                          <p:stCondLst>
                                            <p:cond delay="0"/>
                                          </p:stCondLst>
                                        </p:cTn>
                                        <p:tgtEl>
                                          <p:spTgt spid="1073743907"/>
                                        </p:tgtEl>
                                        <p:attrNameLst>
                                          <p:attrName>style.visibility</p:attrName>
                                        </p:attrNameLst>
                                      </p:cBhvr>
                                      <p:to>
                                        <p:strVal val="visible"/>
                                      </p:to>
                                    </p:set>
                                    <p:animEffect transition="in" filter="blinds(horizontal)">
                                      <p:cBhvr>
                                        <p:cTn id="38" dur="500"/>
                                        <p:tgtEl>
                                          <p:spTgt spid="1073743907"/>
                                        </p:tgtEl>
                                      </p:cBhvr>
                                    </p:animEffect>
                                  </p:childTnLst>
                                </p:cTn>
                              </p:par>
                              <p:par>
                                <p:cTn id="39" presetID="3" presetClass="entr" presetSubtype="10" fill="hold" nodeType="withEffect">
                                  <p:stCondLst>
                                    <p:cond delay="0"/>
                                  </p:stCondLst>
                                  <p:childTnLst>
                                    <p:set>
                                      <p:cBhvr>
                                        <p:cTn id="40" dur="1" fill="hold">
                                          <p:stCondLst>
                                            <p:cond delay="0"/>
                                          </p:stCondLst>
                                        </p:cTn>
                                        <p:tgtEl>
                                          <p:spTgt spid="1073743908"/>
                                        </p:tgtEl>
                                        <p:attrNameLst>
                                          <p:attrName>style.visibility</p:attrName>
                                        </p:attrNameLst>
                                      </p:cBhvr>
                                      <p:to>
                                        <p:strVal val="visible"/>
                                      </p:to>
                                    </p:set>
                                    <p:animEffect transition="in" filter="blinds(horizontal)">
                                      <p:cBhvr>
                                        <p:cTn id="41" dur="500"/>
                                        <p:tgtEl>
                                          <p:spTgt spid="1073743908"/>
                                        </p:tgtEl>
                                      </p:cBhvr>
                                    </p:animEffect>
                                  </p:childTnLst>
                                </p:cTn>
                              </p:par>
                              <p:par>
                                <p:cTn id="42" presetID="3" presetClass="entr" presetSubtype="10" fill="hold" nodeType="withEffect">
                                  <p:stCondLst>
                                    <p:cond delay="0"/>
                                  </p:stCondLst>
                                  <p:childTnLst>
                                    <p:set>
                                      <p:cBhvr>
                                        <p:cTn id="43" dur="1" fill="hold">
                                          <p:stCondLst>
                                            <p:cond delay="0"/>
                                          </p:stCondLst>
                                        </p:cTn>
                                        <p:tgtEl>
                                          <p:spTgt spid="1073743906"/>
                                        </p:tgtEl>
                                        <p:attrNameLst>
                                          <p:attrName>style.visibility</p:attrName>
                                        </p:attrNameLst>
                                      </p:cBhvr>
                                      <p:to>
                                        <p:strVal val="visible"/>
                                      </p:to>
                                    </p:set>
                                    <p:animEffect transition="in" filter="blinds(horizontal)">
                                      <p:cBhvr>
                                        <p:cTn id="44" dur="500"/>
                                        <p:tgtEl>
                                          <p:spTgt spid="10737439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0" grpId="1"/>
      <p:bldP spid="5" grpId="0"/>
      <p:bldP spid="5" grpId="1"/>
      <p:bldP spid="6" grpId="0"/>
      <p:bldP spid="6" grpId="1"/>
      <p:bldP spid="9" grpId="0"/>
      <p:bldP spid="9"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1"/>
          <p:cNvPicPr>
            <a:picLocks noChangeAspect="1"/>
          </p:cNvPicPr>
          <p:nvPr/>
        </p:nvPicPr>
        <p:blipFill>
          <a:blip r:embed="rId3"/>
          <a:stretch>
            <a:fillRect/>
          </a:stretch>
        </p:blipFill>
        <p:spPr>
          <a:xfrm>
            <a:off x="0" y="-37465"/>
            <a:ext cx="24384635" cy="13790295"/>
          </a:xfrm>
          <a:prstGeom prst="rect">
            <a:avLst/>
          </a:prstGeom>
        </p:spPr>
      </p:pic>
      <p:grpSp>
        <p:nvGrpSpPr>
          <p:cNvPr id="4018" name="组合 4018"/>
          <p:cNvGrpSpPr/>
          <p:nvPr/>
        </p:nvGrpSpPr>
        <p:grpSpPr>
          <a:xfrm>
            <a:off x="787400" y="610366"/>
            <a:ext cx="12107506" cy="951734"/>
            <a:chOff x="787400" y="610366"/>
            <a:chExt cx="8767147" cy="951734"/>
          </a:xfrm>
        </p:grpSpPr>
        <p:pic>
          <p:nvPicPr>
            <p:cNvPr id="4019" name="image 4019"/>
            <p:cNvPicPr>
              <a:picLocks noChangeAspect="1"/>
            </p:cNvPicPr>
            <p:nvPr/>
          </p:nvPicPr>
          <p:blipFill>
            <a:blip r:embed="rId4"/>
            <a:srcRect/>
            <a:stretch>
              <a:fillRect/>
            </a:stretch>
          </p:blipFill>
          <p:spPr>
            <a:xfrm>
              <a:off x="787400" y="673100"/>
              <a:ext cx="800100" cy="800100"/>
            </a:xfrm>
            <a:prstGeom prst="rect">
              <a:avLst/>
            </a:prstGeom>
          </p:spPr>
        </p:pic>
        <p:pic>
          <p:nvPicPr>
            <p:cNvPr id="4020" name="image 4020"/>
            <p:cNvPicPr>
              <a:picLocks noChangeAspect="1"/>
            </p:cNvPicPr>
            <p:nvPr/>
          </p:nvPicPr>
          <p:blipFill>
            <a:blip r:embed="rId5"/>
            <a:srcRect/>
            <a:stretch>
              <a:fillRect/>
            </a:stretch>
          </p:blipFill>
          <p:spPr>
            <a:xfrm>
              <a:off x="1181100" y="1092200"/>
              <a:ext cx="469900" cy="469900"/>
            </a:xfrm>
            <a:prstGeom prst="rect">
              <a:avLst/>
            </a:prstGeom>
          </p:spPr>
        </p:pic>
        <p:sp>
          <p:nvSpPr>
            <p:cNvPr id="4021" name="Object 4021"/>
            <p:cNvSpPr txBox="1"/>
            <p:nvPr/>
          </p:nvSpPr>
          <p:spPr>
            <a:xfrm>
              <a:off x="1790303" y="610366"/>
              <a:ext cx="7764244" cy="889000"/>
            </a:xfrm>
            <a:prstGeom prst="rect">
              <a:avLst/>
            </a:prstGeom>
          </p:spPr>
          <p:txBody>
            <a:bodyPr vert="horz" rtlCol="0" anchor="t" anchorCtr="0">
              <a:noAutofit/>
            </a:bodyPr>
            <a:lstStyle/>
            <a:p>
              <a:pPr algn="l">
                <a:lnSpc>
                  <a:spcPct val="100000"/>
                </a:lnSpc>
              </a:pPr>
              <a:r>
                <a:rPr lang="en-US" altLang="zh-CN" sz="5800" dirty="0">
                  <a:solidFill>
                    <a:srgbClr val="262626"/>
                  </a:solidFill>
                  <a:cs typeface="+mn-ea"/>
                  <a:sym typeface="+mn-lt"/>
                </a:rPr>
                <a:t>4.3</a:t>
              </a:r>
              <a:r>
                <a:rPr lang="zh-CN" altLang="en-US" sz="5800" dirty="0">
                  <a:solidFill>
                    <a:srgbClr val="262626"/>
                  </a:solidFill>
                  <a:cs typeface="+mn-ea"/>
                  <a:sym typeface="+mn-lt"/>
                </a:rPr>
                <a:t>程序功能</a:t>
              </a:r>
              <a:r>
                <a:rPr lang="en-US" altLang="zh-CN" sz="5800" dirty="0">
                  <a:solidFill>
                    <a:srgbClr val="262626"/>
                  </a:solidFill>
                  <a:cs typeface="+mn-ea"/>
                  <a:sym typeface="+mn-lt"/>
                </a:rPr>
                <a:t>-</a:t>
              </a:r>
              <a:r>
                <a:rPr lang="zh-CN" altLang="en-US" sz="5800" dirty="0">
                  <a:solidFill>
                    <a:srgbClr val="262626"/>
                  </a:solidFill>
                  <a:cs typeface="+mn-ea"/>
                  <a:sym typeface="+mn-lt"/>
                </a:rPr>
                <a:t>算法功能</a:t>
              </a:r>
            </a:p>
          </p:txBody>
        </p:sp>
      </p:grpSp>
      <p:graphicFrame>
        <p:nvGraphicFramePr>
          <p:cNvPr id="2" name="表格 1"/>
          <p:cNvGraphicFramePr/>
          <p:nvPr>
            <p:custDataLst>
              <p:tags r:id="rId1"/>
            </p:custDataLst>
          </p:nvPr>
        </p:nvGraphicFramePr>
        <p:xfrm>
          <a:off x="10054590" y="7152957"/>
          <a:ext cx="416560" cy="73152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tblGrid>
              <a:tr h="0">
                <a:tc>
                  <a:txBody>
                    <a:bodyPr/>
                    <a:lstStyle/>
                    <a:p>
                      <a:pPr indent="0">
                        <a:buNone/>
                      </a:pPr>
                      <a:endParaRPr lang="zh-CN" altLang="en-US" b="0"/>
                    </a:p>
                  </a:txBody>
                  <a:tcPr>
                    <a:lnL>
                      <a:noFill/>
                    </a:lnL>
                    <a:lnR>
                      <a:noFill/>
                    </a:lnR>
                    <a:lnT cap="flat">
                      <a:noFill/>
                    </a:lnT>
                    <a:lnB cap="flat">
                      <a:noFill/>
                    </a:lnB>
                    <a:lnTlToBr>
                      <a:noFill/>
                    </a:lnTlToBr>
                    <a:lnBlToTr>
                      <a:noFill/>
                    </a:lnBlToTr>
                    <a:noFill/>
                  </a:tcPr>
                </a:tc>
                <a:tc>
                  <a:txBody>
                    <a:bodyPr/>
                    <a:lstStyle/>
                    <a:p>
                      <a:pPr>
                        <a:buNone/>
                      </a:pPr>
                      <a:endParaRPr lang="zh-CN" altLang="en-US"/>
                    </a:p>
                  </a:txBody>
                  <a:tcPr>
                    <a:lnL>
                      <a:noFill/>
                    </a:lnL>
                    <a:lnR>
                      <a:noFill/>
                    </a:lnR>
                    <a:lnT>
                      <a:noFill/>
                    </a:lnT>
                    <a:lnB cap="flat">
                      <a:noFill/>
                    </a:lnB>
                    <a:lnTlToBr>
                      <a:noFill/>
                    </a:lnTlToBr>
                    <a:lnBlToTr>
                      <a:noFill/>
                    </a:lnBlToTr>
                    <a:solidFill>
                      <a:srgbClr val="FFFFFF"/>
                    </a:solidFill>
                  </a:tcPr>
                </a:tc>
                <a:extLst>
                  <a:ext uri="{0D108BD9-81ED-4DB2-BD59-A6C34878D82A}">
                    <a16:rowId xmlns:a16="http://schemas.microsoft.com/office/drawing/2014/main" val="10000"/>
                  </a:ext>
                </a:extLst>
              </a:tr>
              <a:tr h="0">
                <a:tc>
                  <a:txBody>
                    <a:bodyPr/>
                    <a:lstStyle/>
                    <a:p>
                      <a:pPr indent="0">
                        <a:buNone/>
                      </a:pPr>
                      <a:endParaRPr lang="zh-CN" altLang="en-US"/>
                    </a:p>
                  </a:txBody>
                  <a:tcPr>
                    <a:lnL>
                      <a:noFill/>
                    </a:lnL>
                    <a:lnR>
                      <a:noFill/>
                    </a:lnR>
                    <a:lnT cap="flat">
                      <a:noFill/>
                    </a:lnT>
                    <a:lnB cap="flat">
                      <a:noFill/>
                    </a:lnB>
                    <a:lnTlToBr>
                      <a:noFill/>
                    </a:lnTlToBr>
                    <a:lnBlToTr>
                      <a:noFill/>
                    </a:lnBlToTr>
                    <a:noFill/>
                  </a:tcPr>
                </a:tc>
                <a:tc>
                  <a:txBody>
                    <a:bodyPr/>
                    <a:lstStyle/>
                    <a:p>
                      <a:pPr indent="0">
                        <a:buNone/>
                      </a:pPr>
                      <a:endParaRPr lang="zh-CN" altLang="en-US"/>
                    </a:p>
                  </a:txBody>
                  <a:tcP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7" name="表格 6"/>
          <p:cNvGraphicFramePr/>
          <p:nvPr/>
        </p:nvGraphicFramePr>
        <p:xfrm>
          <a:off x="9652000" y="6338252"/>
          <a:ext cx="416560" cy="73152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tblGrid>
              <a:tr h="0">
                <a:tc>
                  <a:txBody>
                    <a:bodyPr/>
                    <a:lstStyle/>
                    <a:p>
                      <a:pPr indent="0">
                        <a:buNone/>
                      </a:pPr>
                      <a:endParaRPr lang="zh-CN" altLang="en-US" b="0"/>
                    </a:p>
                  </a:txBody>
                  <a:tcPr>
                    <a:lnL>
                      <a:noFill/>
                    </a:lnL>
                    <a:lnR>
                      <a:noFill/>
                    </a:lnR>
                    <a:lnT cap="flat">
                      <a:noFill/>
                    </a:lnT>
                    <a:lnB cap="flat">
                      <a:noFill/>
                    </a:lnB>
                    <a:lnTlToBr>
                      <a:noFill/>
                    </a:lnTlToBr>
                    <a:lnBlToTr>
                      <a:noFill/>
                    </a:lnBlToTr>
                    <a:noFill/>
                  </a:tcPr>
                </a:tc>
                <a:tc>
                  <a:txBody>
                    <a:bodyPr/>
                    <a:lstStyle/>
                    <a:p>
                      <a:pPr>
                        <a:buNone/>
                      </a:pPr>
                      <a:endParaRPr lang="zh-CN" altLang="en-US"/>
                    </a:p>
                  </a:txBody>
                  <a:tcPr>
                    <a:lnL>
                      <a:noFill/>
                    </a:lnL>
                    <a:lnR>
                      <a:noFill/>
                    </a:lnR>
                    <a:lnT>
                      <a:noFill/>
                    </a:lnT>
                    <a:lnB cap="flat">
                      <a:noFill/>
                    </a:lnB>
                    <a:lnTlToBr>
                      <a:noFill/>
                    </a:lnTlToBr>
                    <a:lnBlToTr>
                      <a:noFill/>
                    </a:lnBlToTr>
                    <a:solidFill>
                      <a:srgbClr val="FFFFFF"/>
                    </a:solidFill>
                  </a:tcPr>
                </a:tc>
                <a:extLst>
                  <a:ext uri="{0D108BD9-81ED-4DB2-BD59-A6C34878D82A}">
                    <a16:rowId xmlns:a16="http://schemas.microsoft.com/office/drawing/2014/main" val="10000"/>
                  </a:ext>
                </a:extLst>
              </a:tr>
              <a:tr h="0">
                <a:tc>
                  <a:txBody>
                    <a:bodyPr/>
                    <a:lstStyle/>
                    <a:p>
                      <a:pPr indent="0">
                        <a:buNone/>
                      </a:pPr>
                      <a:endParaRPr lang="zh-CN" altLang="en-US"/>
                    </a:p>
                  </a:txBody>
                  <a:tcPr>
                    <a:lnL>
                      <a:noFill/>
                    </a:lnL>
                    <a:lnR>
                      <a:noFill/>
                    </a:lnR>
                    <a:lnT cap="flat">
                      <a:noFill/>
                    </a:lnT>
                    <a:lnB cap="flat">
                      <a:noFill/>
                    </a:lnB>
                    <a:lnTlToBr>
                      <a:noFill/>
                    </a:lnTlToBr>
                    <a:lnBlToTr>
                      <a:noFill/>
                    </a:lnBlToTr>
                    <a:noFill/>
                  </a:tcPr>
                </a:tc>
                <a:tc>
                  <a:txBody>
                    <a:bodyPr/>
                    <a:lstStyle/>
                    <a:p>
                      <a:pPr indent="0">
                        <a:buNone/>
                      </a:pPr>
                      <a:endParaRPr lang="zh-CN" altLang="en-US"/>
                    </a:p>
                  </a:txBody>
                  <a:tcP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00" name="文本框 99"/>
          <p:cNvSpPr txBox="1"/>
          <p:nvPr/>
        </p:nvSpPr>
        <p:spPr>
          <a:xfrm>
            <a:off x="8408670" y="1440815"/>
            <a:ext cx="6317615" cy="1014730"/>
          </a:xfrm>
          <a:prstGeom prst="rect">
            <a:avLst/>
          </a:prstGeom>
          <a:noFill/>
          <a:ln w="9525">
            <a:noFill/>
          </a:ln>
        </p:spPr>
        <p:txBody>
          <a:bodyPr wrap="square">
            <a:spAutoFit/>
          </a:bodyPr>
          <a:lstStyle/>
          <a:p>
            <a:pPr indent="408305"/>
            <a:r>
              <a:rPr lang="en-US" sz="6000" b="1">
                <a:latin typeface="+mj-lt"/>
                <a:ea typeface="+mj-lt"/>
                <a:cs typeface="+mj-lt"/>
              </a:rPr>
              <a:t>4</a:t>
            </a:r>
            <a:r>
              <a:rPr sz="6000" b="1">
                <a:latin typeface="+mj-lt"/>
                <a:ea typeface="+mj-lt"/>
                <a:cs typeface="+mj-lt"/>
              </a:rPr>
              <a:t>.</a:t>
            </a:r>
            <a:r>
              <a:rPr lang="en-US" sz="6000" b="1">
                <a:latin typeface="+mj-lt"/>
                <a:ea typeface="+mj-lt"/>
                <a:cs typeface="+mj-lt"/>
              </a:rPr>
              <a:t>3.3</a:t>
            </a:r>
            <a:r>
              <a:rPr sz="6000" b="1">
                <a:latin typeface="+mj-lt"/>
                <a:ea typeface="+mj-lt"/>
                <a:cs typeface="+mj-lt"/>
              </a:rPr>
              <a:t> 目标检测</a:t>
            </a:r>
          </a:p>
        </p:txBody>
      </p:sp>
      <p:graphicFrame>
        <p:nvGraphicFramePr>
          <p:cNvPr id="4" name="表格 3"/>
          <p:cNvGraphicFramePr/>
          <p:nvPr/>
        </p:nvGraphicFramePr>
        <p:xfrm>
          <a:off x="9779000" y="7195502"/>
          <a:ext cx="416560" cy="73152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tblGrid>
              <a:tr h="0">
                <a:tc>
                  <a:txBody>
                    <a:bodyPr/>
                    <a:lstStyle/>
                    <a:p>
                      <a:pPr indent="0">
                        <a:buNone/>
                      </a:pPr>
                      <a:endParaRPr lang="zh-CN" altLang="en-US" b="0"/>
                    </a:p>
                  </a:txBody>
                  <a:tcPr>
                    <a:lnL>
                      <a:noFill/>
                    </a:lnL>
                    <a:lnR>
                      <a:noFill/>
                    </a:lnR>
                    <a:lnT cap="flat">
                      <a:noFill/>
                    </a:lnT>
                    <a:lnB cap="flat">
                      <a:noFill/>
                    </a:lnB>
                    <a:lnTlToBr>
                      <a:noFill/>
                    </a:lnTlToBr>
                    <a:lnBlToTr>
                      <a:noFill/>
                    </a:lnBlToTr>
                    <a:noFill/>
                  </a:tcPr>
                </a:tc>
                <a:tc>
                  <a:txBody>
                    <a:bodyPr/>
                    <a:lstStyle/>
                    <a:p>
                      <a:pPr>
                        <a:buNone/>
                      </a:pPr>
                      <a:endParaRPr lang="zh-CN" altLang="en-US"/>
                    </a:p>
                  </a:txBody>
                  <a:tcPr>
                    <a:lnL>
                      <a:noFill/>
                    </a:lnL>
                    <a:lnR>
                      <a:noFill/>
                    </a:lnR>
                    <a:lnT>
                      <a:noFill/>
                    </a:lnT>
                    <a:lnB cap="flat">
                      <a:noFill/>
                    </a:lnB>
                    <a:lnTlToBr>
                      <a:noFill/>
                    </a:lnTlToBr>
                    <a:lnBlToTr>
                      <a:noFill/>
                    </a:lnBlToTr>
                    <a:solidFill>
                      <a:srgbClr val="FFFFFF"/>
                    </a:solidFill>
                  </a:tcPr>
                </a:tc>
                <a:extLst>
                  <a:ext uri="{0D108BD9-81ED-4DB2-BD59-A6C34878D82A}">
                    <a16:rowId xmlns:a16="http://schemas.microsoft.com/office/drawing/2014/main" val="10000"/>
                  </a:ext>
                </a:extLst>
              </a:tr>
              <a:tr h="0">
                <a:tc>
                  <a:txBody>
                    <a:bodyPr/>
                    <a:lstStyle/>
                    <a:p>
                      <a:pPr indent="0">
                        <a:buNone/>
                      </a:pPr>
                      <a:endParaRPr lang="zh-CN" altLang="en-US"/>
                    </a:p>
                  </a:txBody>
                  <a:tcPr>
                    <a:lnL>
                      <a:noFill/>
                    </a:lnL>
                    <a:lnR>
                      <a:noFill/>
                    </a:lnR>
                    <a:lnT cap="flat">
                      <a:noFill/>
                    </a:lnT>
                    <a:lnB cap="flat">
                      <a:noFill/>
                    </a:lnB>
                    <a:lnTlToBr>
                      <a:noFill/>
                    </a:lnTlToBr>
                    <a:lnBlToTr>
                      <a:noFill/>
                    </a:lnBlToTr>
                    <a:noFill/>
                  </a:tcPr>
                </a:tc>
                <a:tc>
                  <a:txBody>
                    <a:bodyPr/>
                    <a:lstStyle/>
                    <a:p>
                      <a:pPr indent="0">
                        <a:buNone/>
                      </a:pPr>
                      <a:endParaRPr lang="zh-CN" altLang="en-US"/>
                    </a:p>
                  </a:txBody>
                  <a:tcP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 name="文本框 4"/>
          <p:cNvSpPr txBox="1"/>
          <p:nvPr/>
        </p:nvSpPr>
        <p:spPr>
          <a:xfrm>
            <a:off x="3162300" y="2759710"/>
            <a:ext cx="16226155" cy="768350"/>
          </a:xfrm>
          <a:prstGeom prst="rect">
            <a:avLst/>
          </a:prstGeom>
          <a:noFill/>
          <a:ln w="9525">
            <a:noFill/>
          </a:ln>
        </p:spPr>
        <p:txBody>
          <a:bodyPr wrap="square">
            <a:spAutoFit/>
          </a:bodyPr>
          <a:lstStyle/>
          <a:p>
            <a:pPr indent="0"/>
            <a:r>
              <a:rPr lang="zh-CN" sz="4400" b="0">
                <a:ea typeface="宋体" panose="02010600030101010101" pitchFamily="2" charset="-122"/>
              </a:rPr>
              <a:t>使用目标检测技术对卫星图像中指定对象完成检测。</a:t>
            </a:r>
          </a:p>
        </p:txBody>
      </p:sp>
      <p:sp>
        <p:nvSpPr>
          <p:cNvPr id="6" name="文本框 5"/>
          <p:cNvSpPr txBox="1"/>
          <p:nvPr/>
        </p:nvSpPr>
        <p:spPr>
          <a:xfrm>
            <a:off x="940435" y="5323840"/>
            <a:ext cx="6247765" cy="706755"/>
          </a:xfrm>
          <a:prstGeom prst="rect">
            <a:avLst/>
          </a:prstGeom>
          <a:noFill/>
        </p:spPr>
        <p:txBody>
          <a:bodyPr wrap="square" rtlCol="0">
            <a:spAutoFit/>
          </a:bodyPr>
          <a:lstStyle/>
          <a:p>
            <a:r>
              <a:rPr lang="zh-CN" altLang="en-US" sz="4000"/>
              <a:t>输入图片：</a:t>
            </a:r>
          </a:p>
        </p:txBody>
      </p:sp>
      <p:sp>
        <p:nvSpPr>
          <p:cNvPr id="9" name="文本框 8"/>
          <p:cNvSpPr txBox="1"/>
          <p:nvPr/>
        </p:nvSpPr>
        <p:spPr>
          <a:xfrm>
            <a:off x="16358235" y="5063490"/>
            <a:ext cx="6247765" cy="706755"/>
          </a:xfrm>
          <a:prstGeom prst="rect">
            <a:avLst/>
          </a:prstGeom>
          <a:noFill/>
        </p:spPr>
        <p:txBody>
          <a:bodyPr wrap="square" rtlCol="0">
            <a:spAutoFit/>
          </a:bodyPr>
          <a:lstStyle/>
          <a:p>
            <a:r>
              <a:rPr lang="zh-CN" altLang="en-US" sz="4000"/>
              <a:t>输出图片：</a:t>
            </a:r>
          </a:p>
        </p:txBody>
      </p:sp>
      <p:pic>
        <p:nvPicPr>
          <p:cNvPr id="1073743911" name="图片 1073743910" descr="aircraft01"/>
          <p:cNvPicPr>
            <a:picLocks noChangeAspect="1"/>
          </p:cNvPicPr>
          <p:nvPr/>
        </p:nvPicPr>
        <p:blipFill>
          <a:blip r:embed="rId6"/>
          <a:stretch>
            <a:fillRect/>
          </a:stretch>
        </p:blipFill>
        <p:spPr>
          <a:xfrm>
            <a:off x="758825" y="6628765"/>
            <a:ext cx="6990080" cy="6662420"/>
          </a:xfrm>
          <a:prstGeom prst="rect">
            <a:avLst/>
          </a:prstGeom>
          <a:noFill/>
          <a:ln w="9525">
            <a:noFill/>
          </a:ln>
        </p:spPr>
      </p:pic>
      <p:pic>
        <p:nvPicPr>
          <p:cNvPr id="1073743910" name="图片 1073743909" descr="2022070410411459_show"/>
          <p:cNvPicPr>
            <a:picLocks noChangeAspect="1"/>
          </p:cNvPicPr>
          <p:nvPr/>
        </p:nvPicPr>
        <p:blipFill>
          <a:blip r:embed="rId7"/>
          <a:stretch>
            <a:fillRect/>
          </a:stretch>
        </p:blipFill>
        <p:spPr>
          <a:xfrm>
            <a:off x="16358235" y="6376035"/>
            <a:ext cx="6793865" cy="7131685"/>
          </a:xfrm>
          <a:prstGeom prst="rect">
            <a:avLst/>
          </a:prstGeom>
          <a:noFill/>
          <a:ln w="9525">
            <a:noFill/>
          </a:ln>
        </p:spPr>
      </p:pic>
      <p:pic>
        <p:nvPicPr>
          <p:cNvPr id="10" name="图片 9"/>
          <p:cNvPicPr>
            <a:picLocks noChangeAspect="1"/>
          </p:cNvPicPr>
          <p:nvPr/>
        </p:nvPicPr>
        <p:blipFill>
          <a:blip r:embed="rId8"/>
          <a:stretch>
            <a:fillRect/>
          </a:stretch>
        </p:blipFill>
        <p:spPr>
          <a:xfrm>
            <a:off x="8164830" y="6628765"/>
            <a:ext cx="7776845" cy="6273165"/>
          </a:xfrm>
          <a:prstGeom prst="rect">
            <a:avLst/>
          </a:prstGeom>
        </p:spPr>
      </p:pic>
      <p:sp>
        <p:nvSpPr>
          <p:cNvPr id="12" name="文本框 11"/>
          <p:cNvSpPr txBox="1"/>
          <p:nvPr/>
        </p:nvSpPr>
        <p:spPr>
          <a:xfrm>
            <a:off x="8478520" y="5491480"/>
            <a:ext cx="6247765" cy="706755"/>
          </a:xfrm>
          <a:prstGeom prst="rect">
            <a:avLst/>
          </a:prstGeom>
          <a:noFill/>
        </p:spPr>
        <p:txBody>
          <a:bodyPr wrap="square" rtlCol="0">
            <a:spAutoFit/>
          </a:bodyPr>
          <a:lstStyle/>
          <a:p>
            <a:r>
              <a:rPr lang="zh-CN" altLang="en-US" sz="4000"/>
              <a:t>选择检测目标：</a:t>
            </a:r>
          </a:p>
        </p:txBody>
      </p:sp>
      <p:pic>
        <p:nvPicPr>
          <p:cNvPr id="36" name="图片 35" descr="aircraft01"/>
          <p:cNvPicPr>
            <a:picLocks noChangeAspect="1"/>
          </p:cNvPicPr>
          <p:nvPr/>
        </p:nvPicPr>
        <p:blipFill>
          <a:blip r:embed="rId6"/>
          <a:stretch>
            <a:fillRect/>
          </a:stretch>
        </p:blipFill>
        <p:spPr>
          <a:xfrm>
            <a:off x="758190" y="6628765"/>
            <a:ext cx="6990080" cy="6662420"/>
          </a:xfrm>
          <a:prstGeom prst="rect">
            <a:avLst/>
          </a:prstGeom>
          <a:noFill/>
          <a:ln w="9525">
            <a:noFill/>
          </a:ln>
        </p:spPr>
      </p:pic>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18"/>
                                        </p:tgtEl>
                                        <p:attrNameLst>
                                          <p:attrName>style.visibility</p:attrName>
                                        </p:attrNameLst>
                                      </p:cBhvr>
                                      <p:to>
                                        <p:strVal val="visible"/>
                                      </p:to>
                                    </p:set>
                                    <p:animEffect transition="in" filter="wipe(down)">
                                      <p:cBhvr>
                                        <p:cTn id="7" dur="500"/>
                                        <p:tgtEl>
                                          <p:spTgt spid="401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par>
                                <p:cTn id="13" presetID="3" presetClass="entr" presetSubtype="1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par>
                                <p:cTn id="16" presetID="3" presetClass="entr" presetSubtype="1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00"/>
                                        </p:tgtEl>
                                        <p:attrNameLst>
                                          <p:attrName>style.visibility</p:attrName>
                                        </p:attrNameLst>
                                      </p:cBhvr>
                                      <p:to>
                                        <p:strVal val="visible"/>
                                      </p:to>
                                    </p:set>
                                    <p:animEffect transition="in" filter="blinds(horizontal)">
                                      <p:cBhvr>
                                        <p:cTn id="23" dur="500"/>
                                        <p:tgtEl>
                                          <p:spTgt spid="100"/>
                                        </p:tgtEl>
                                      </p:cBhvr>
                                    </p:animEffect>
                                  </p:childTnLst>
                                </p:cTn>
                              </p:par>
                              <p:par>
                                <p:cTn id="24" presetID="3" presetClass="entr" presetSubtype="1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blinds(horizontal)">
                                      <p:cBhvr>
                                        <p:cTn id="26" dur="500"/>
                                        <p:tgtEl>
                                          <p:spTgt spid="4"/>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blinds(horizontal)">
                                      <p:cBhvr>
                                        <p:cTn id="29" dur="500"/>
                                        <p:tgtEl>
                                          <p:spTgt spid="5"/>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linds(horizontal)">
                                      <p:cBhvr>
                                        <p:cTn id="35" dur="500"/>
                                        <p:tgtEl>
                                          <p:spTgt spid="9"/>
                                        </p:tgtEl>
                                      </p:cBhvr>
                                    </p:animEffect>
                                  </p:childTnLst>
                                </p:cTn>
                              </p:par>
                              <p:par>
                                <p:cTn id="36" presetID="3" presetClass="entr" presetSubtype="10" fill="hold" nodeType="withEffect">
                                  <p:stCondLst>
                                    <p:cond delay="0"/>
                                  </p:stCondLst>
                                  <p:childTnLst>
                                    <p:set>
                                      <p:cBhvr>
                                        <p:cTn id="37" dur="1" fill="hold">
                                          <p:stCondLst>
                                            <p:cond delay="0"/>
                                          </p:stCondLst>
                                        </p:cTn>
                                        <p:tgtEl>
                                          <p:spTgt spid="1073743911"/>
                                        </p:tgtEl>
                                        <p:attrNameLst>
                                          <p:attrName>style.visibility</p:attrName>
                                        </p:attrNameLst>
                                      </p:cBhvr>
                                      <p:to>
                                        <p:strVal val="visible"/>
                                      </p:to>
                                    </p:set>
                                    <p:animEffect transition="in" filter="blinds(horizontal)">
                                      <p:cBhvr>
                                        <p:cTn id="38" dur="500"/>
                                        <p:tgtEl>
                                          <p:spTgt spid="1073743911"/>
                                        </p:tgtEl>
                                      </p:cBhvr>
                                    </p:animEffect>
                                  </p:childTnLst>
                                </p:cTn>
                              </p:par>
                              <p:par>
                                <p:cTn id="39" presetID="3" presetClass="entr" presetSubtype="10" fill="hold" nodeType="withEffect">
                                  <p:stCondLst>
                                    <p:cond delay="0"/>
                                  </p:stCondLst>
                                  <p:childTnLst>
                                    <p:set>
                                      <p:cBhvr>
                                        <p:cTn id="40" dur="1" fill="hold">
                                          <p:stCondLst>
                                            <p:cond delay="0"/>
                                          </p:stCondLst>
                                        </p:cTn>
                                        <p:tgtEl>
                                          <p:spTgt spid="1073743910"/>
                                        </p:tgtEl>
                                        <p:attrNameLst>
                                          <p:attrName>style.visibility</p:attrName>
                                        </p:attrNameLst>
                                      </p:cBhvr>
                                      <p:to>
                                        <p:strVal val="visible"/>
                                      </p:to>
                                    </p:set>
                                    <p:animEffect transition="in" filter="blinds(horizontal)">
                                      <p:cBhvr>
                                        <p:cTn id="41" dur="500"/>
                                        <p:tgtEl>
                                          <p:spTgt spid="1073743910"/>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blinds(horizontal)">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blinds(horizontal)">
                                      <p:cBhvr>
                                        <p:cTn id="49" dur="500"/>
                                        <p:tgtEl>
                                          <p:spTgt spid="10"/>
                                        </p:tgtEl>
                                      </p:cBhvr>
                                    </p:animEffect>
                                  </p:childTnLst>
                                </p:cTn>
                              </p:par>
                              <p:par>
                                <p:cTn id="50" presetID="3" presetClass="entr" presetSubtype="10" fill="hold"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blinds(horizontal)">
                                      <p:cBhvr>
                                        <p:cTn id="5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0" grpId="1"/>
      <p:bldP spid="5" grpId="0"/>
      <p:bldP spid="5" grpId="1"/>
      <p:bldP spid="6" grpId="0"/>
      <p:bldP spid="6" grpId="1"/>
      <p:bldP spid="9" grpId="0"/>
      <p:bldP spid="9" grpId="1"/>
      <p:bldP spid="12" grpId="0"/>
      <p:bldP spid="12"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1"/>
          <p:cNvPicPr>
            <a:picLocks noChangeAspect="1"/>
          </p:cNvPicPr>
          <p:nvPr/>
        </p:nvPicPr>
        <p:blipFill>
          <a:blip r:embed="rId3"/>
          <a:stretch>
            <a:fillRect/>
          </a:stretch>
        </p:blipFill>
        <p:spPr>
          <a:xfrm>
            <a:off x="0" y="-37465"/>
            <a:ext cx="24384635" cy="13790295"/>
          </a:xfrm>
          <a:prstGeom prst="rect">
            <a:avLst/>
          </a:prstGeom>
        </p:spPr>
      </p:pic>
      <p:grpSp>
        <p:nvGrpSpPr>
          <p:cNvPr id="4018" name="组合 4018"/>
          <p:cNvGrpSpPr/>
          <p:nvPr/>
        </p:nvGrpSpPr>
        <p:grpSpPr>
          <a:xfrm>
            <a:off x="787400" y="610366"/>
            <a:ext cx="12107506" cy="951734"/>
            <a:chOff x="787400" y="610366"/>
            <a:chExt cx="8767147" cy="951734"/>
          </a:xfrm>
        </p:grpSpPr>
        <p:pic>
          <p:nvPicPr>
            <p:cNvPr id="4019" name="image 4019"/>
            <p:cNvPicPr>
              <a:picLocks noChangeAspect="1"/>
            </p:cNvPicPr>
            <p:nvPr/>
          </p:nvPicPr>
          <p:blipFill>
            <a:blip r:embed="rId4"/>
            <a:srcRect/>
            <a:stretch>
              <a:fillRect/>
            </a:stretch>
          </p:blipFill>
          <p:spPr>
            <a:xfrm>
              <a:off x="787400" y="673100"/>
              <a:ext cx="800100" cy="800100"/>
            </a:xfrm>
            <a:prstGeom prst="rect">
              <a:avLst/>
            </a:prstGeom>
          </p:spPr>
        </p:pic>
        <p:pic>
          <p:nvPicPr>
            <p:cNvPr id="4020" name="image 4020"/>
            <p:cNvPicPr>
              <a:picLocks noChangeAspect="1"/>
            </p:cNvPicPr>
            <p:nvPr/>
          </p:nvPicPr>
          <p:blipFill>
            <a:blip r:embed="rId5"/>
            <a:srcRect/>
            <a:stretch>
              <a:fillRect/>
            </a:stretch>
          </p:blipFill>
          <p:spPr>
            <a:xfrm>
              <a:off x="1181100" y="1092200"/>
              <a:ext cx="469900" cy="469900"/>
            </a:xfrm>
            <a:prstGeom prst="rect">
              <a:avLst/>
            </a:prstGeom>
          </p:spPr>
        </p:pic>
        <p:sp>
          <p:nvSpPr>
            <p:cNvPr id="4021" name="Object 4021"/>
            <p:cNvSpPr txBox="1"/>
            <p:nvPr/>
          </p:nvSpPr>
          <p:spPr>
            <a:xfrm>
              <a:off x="1790303" y="610366"/>
              <a:ext cx="7764244" cy="889000"/>
            </a:xfrm>
            <a:prstGeom prst="rect">
              <a:avLst/>
            </a:prstGeom>
          </p:spPr>
          <p:txBody>
            <a:bodyPr vert="horz" rtlCol="0" anchor="t" anchorCtr="0">
              <a:noAutofit/>
            </a:bodyPr>
            <a:lstStyle/>
            <a:p>
              <a:pPr algn="l">
                <a:lnSpc>
                  <a:spcPct val="100000"/>
                </a:lnSpc>
              </a:pPr>
              <a:r>
                <a:rPr lang="en-US" altLang="zh-CN" sz="5800" dirty="0">
                  <a:solidFill>
                    <a:srgbClr val="262626"/>
                  </a:solidFill>
                  <a:cs typeface="+mn-ea"/>
                  <a:sym typeface="+mn-lt"/>
                </a:rPr>
                <a:t>4.3</a:t>
              </a:r>
              <a:r>
                <a:rPr lang="zh-CN" altLang="en-US" sz="5800" dirty="0">
                  <a:solidFill>
                    <a:srgbClr val="262626"/>
                  </a:solidFill>
                  <a:cs typeface="+mn-ea"/>
                  <a:sym typeface="+mn-lt"/>
                </a:rPr>
                <a:t>程序功能</a:t>
              </a:r>
              <a:r>
                <a:rPr lang="en-US" altLang="zh-CN" sz="5800" dirty="0">
                  <a:solidFill>
                    <a:srgbClr val="262626"/>
                  </a:solidFill>
                  <a:cs typeface="+mn-ea"/>
                  <a:sym typeface="+mn-lt"/>
                </a:rPr>
                <a:t>-</a:t>
              </a:r>
              <a:r>
                <a:rPr lang="zh-CN" altLang="en-US" sz="5800" dirty="0">
                  <a:solidFill>
                    <a:srgbClr val="262626"/>
                  </a:solidFill>
                  <a:cs typeface="+mn-ea"/>
                  <a:sym typeface="+mn-lt"/>
                </a:rPr>
                <a:t>算法功能</a:t>
              </a:r>
            </a:p>
          </p:txBody>
        </p:sp>
      </p:grpSp>
      <p:graphicFrame>
        <p:nvGraphicFramePr>
          <p:cNvPr id="2" name="表格 1"/>
          <p:cNvGraphicFramePr/>
          <p:nvPr>
            <p:custDataLst>
              <p:tags r:id="rId1"/>
            </p:custDataLst>
          </p:nvPr>
        </p:nvGraphicFramePr>
        <p:xfrm>
          <a:off x="10054590" y="7152957"/>
          <a:ext cx="416560" cy="73152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tblGrid>
              <a:tr h="0">
                <a:tc>
                  <a:txBody>
                    <a:bodyPr/>
                    <a:lstStyle/>
                    <a:p>
                      <a:pPr indent="0">
                        <a:buNone/>
                      </a:pPr>
                      <a:endParaRPr lang="zh-CN" altLang="en-US" b="0"/>
                    </a:p>
                  </a:txBody>
                  <a:tcPr>
                    <a:lnL>
                      <a:noFill/>
                    </a:lnL>
                    <a:lnR>
                      <a:noFill/>
                    </a:lnR>
                    <a:lnT cap="flat">
                      <a:noFill/>
                    </a:lnT>
                    <a:lnB cap="flat">
                      <a:noFill/>
                    </a:lnB>
                    <a:lnTlToBr>
                      <a:noFill/>
                    </a:lnTlToBr>
                    <a:lnBlToTr>
                      <a:noFill/>
                    </a:lnBlToTr>
                    <a:noFill/>
                  </a:tcPr>
                </a:tc>
                <a:tc>
                  <a:txBody>
                    <a:bodyPr/>
                    <a:lstStyle/>
                    <a:p>
                      <a:pPr>
                        <a:buNone/>
                      </a:pPr>
                      <a:endParaRPr lang="zh-CN" altLang="en-US"/>
                    </a:p>
                  </a:txBody>
                  <a:tcPr>
                    <a:lnL>
                      <a:noFill/>
                    </a:lnL>
                    <a:lnR>
                      <a:noFill/>
                    </a:lnR>
                    <a:lnT>
                      <a:noFill/>
                    </a:lnT>
                    <a:lnB cap="flat">
                      <a:noFill/>
                    </a:lnB>
                    <a:lnTlToBr>
                      <a:noFill/>
                    </a:lnTlToBr>
                    <a:lnBlToTr>
                      <a:noFill/>
                    </a:lnBlToTr>
                    <a:solidFill>
                      <a:srgbClr val="FFFFFF"/>
                    </a:solidFill>
                  </a:tcPr>
                </a:tc>
                <a:extLst>
                  <a:ext uri="{0D108BD9-81ED-4DB2-BD59-A6C34878D82A}">
                    <a16:rowId xmlns:a16="http://schemas.microsoft.com/office/drawing/2014/main" val="10000"/>
                  </a:ext>
                </a:extLst>
              </a:tr>
              <a:tr h="0">
                <a:tc>
                  <a:txBody>
                    <a:bodyPr/>
                    <a:lstStyle/>
                    <a:p>
                      <a:pPr indent="0">
                        <a:buNone/>
                      </a:pPr>
                      <a:endParaRPr lang="zh-CN" altLang="en-US"/>
                    </a:p>
                  </a:txBody>
                  <a:tcPr>
                    <a:lnL>
                      <a:noFill/>
                    </a:lnL>
                    <a:lnR>
                      <a:noFill/>
                    </a:lnR>
                    <a:lnT cap="flat">
                      <a:noFill/>
                    </a:lnT>
                    <a:lnB cap="flat">
                      <a:noFill/>
                    </a:lnB>
                    <a:lnTlToBr>
                      <a:noFill/>
                    </a:lnTlToBr>
                    <a:lnBlToTr>
                      <a:noFill/>
                    </a:lnBlToTr>
                    <a:noFill/>
                  </a:tcPr>
                </a:tc>
                <a:tc>
                  <a:txBody>
                    <a:bodyPr/>
                    <a:lstStyle/>
                    <a:p>
                      <a:pPr indent="0">
                        <a:buNone/>
                      </a:pPr>
                      <a:endParaRPr lang="zh-CN" altLang="en-US"/>
                    </a:p>
                  </a:txBody>
                  <a:tcP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7" name="表格 6"/>
          <p:cNvGraphicFramePr/>
          <p:nvPr/>
        </p:nvGraphicFramePr>
        <p:xfrm>
          <a:off x="9652000" y="6338252"/>
          <a:ext cx="416560" cy="73152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tblGrid>
              <a:tr h="0">
                <a:tc>
                  <a:txBody>
                    <a:bodyPr/>
                    <a:lstStyle/>
                    <a:p>
                      <a:pPr indent="0">
                        <a:buNone/>
                      </a:pPr>
                      <a:endParaRPr lang="zh-CN" altLang="en-US" b="0"/>
                    </a:p>
                  </a:txBody>
                  <a:tcPr>
                    <a:lnL>
                      <a:noFill/>
                    </a:lnL>
                    <a:lnR>
                      <a:noFill/>
                    </a:lnR>
                    <a:lnT cap="flat">
                      <a:noFill/>
                    </a:lnT>
                    <a:lnB cap="flat">
                      <a:noFill/>
                    </a:lnB>
                    <a:lnTlToBr>
                      <a:noFill/>
                    </a:lnTlToBr>
                    <a:lnBlToTr>
                      <a:noFill/>
                    </a:lnBlToTr>
                    <a:noFill/>
                  </a:tcPr>
                </a:tc>
                <a:tc>
                  <a:txBody>
                    <a:bodyPr/>
                    <a:lstStyle/>
                    <a:p>
                      <a:pPr>
                        <a:buNone/>
                      </a:pPr>
                      <a:endParaRPr lang="zh-CN" altLang="en-US"/>
                    </a:p>
                  </a:txBody>
                  <a:tcPr>
                    <a:lnL>
                      <a:noFill/>
                    </a:lnL>
                    <a:lnR>
                      <a:noFill/>
                    </a:lnR>
                    <a:lnT>
                      <a:noFill/>
                    </a:lnT>
                    <a:lnB cap="flat">
                      <a:noFill/>
                    </a:lnB>
                    <a:lnTlToBr>
                      <a:noFill/>
                    </a:lnTlToBr>
                    <a:lnBlToTr>
                      <a:noFill/>
                    </a:lnBlToTr>
                    <a:solidFill>
                      <a:srgbClr val="FFFFFF"/>
                    </a:solidFill>
                  </a:tcPr>
                </a:tc>
                <a:extLst>
                  <a:ext uri="{0D108BD9-81ED-4DB2-BD59-A6C34878D82A}">
                    <a16:rowId xmlns:a16="http://schemas.microsoft.com/office/drawing/2014/main" val="10000"/>
                  </a:ext>
                </a:extLst>
              </a:tr>
              <a:tr h="0">
                <a:tc>
                  <a:txBody>
                    <a:bodyPr/>
                    <a:lstStyle/>
                    <a:p>
                      <a:pPr indent="0">
                        <a:buNone/>
                      </a:pPr>
                      <a:endParaRPr lang="zh-CN" altLang="en-US"/>
                    </a:p>
                  </a:txBody>
                  <a:tcPr>
                    <a:lnL>
                      <a:noFill/>
                    </a:lnL>
                    <a:lnR>
                      <a:noFill/>
                    </a:lnR>
                    <a:lnT cap="flat">
                      <a:noFill/>
                    </a:lnT>
                    <a:lnB cap="flat">
                      <a:noFill/>
                    </a:lnB>
                    <a:lnTlToBr>
                      <a:noFill/>
                    </a:lnTlToBr>
                    <a:lnBlToTr>
                      <a:noFill/>
                    </a:lnBlToTr>
                    <a:noFill/>
                  </a:tcPr>
                </a:tc>
                <a:tc>
                  <a:txBody>
                    <a:bodyPr/>
                    <a:lstStyle/>
                    <a:p>
                      <a:pPr indent="0">
                        <a:buNone/>
                      </a:pPr>
                      <a:endParaRPr lang="zh-CN" altLang="en-US"/>
                    </a:p>
                  </a:txBody>
                  <a:tcP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00" name="文本框 99"/>
          <p:cNvSpPr txBox="1"/>
          <p:nvPr/>
        </p:nvSpPr>
        <p:spPr>
          <a:xfrm>
            <a:off x="8368030" y="1555750"/>
            <a:ext cx="6317615" cy="1014730"/>
          </a:xfrm>
          <a:prstGeom prst="rect">
            <a:avLst/>
          </a:prstGeom>
          <a:noFill/>
          <a:ln w="9525">
            <a:noFill/>
          </a:ln>
        </p:spPr>
        <p:txBody>
          <a:bodyPr wrap="square">
            <a:spAutoFit/>
          </a:bodyPr>
          <a:lstStyle/>
          <a:p>
            <a:pPr indent="408305"/>
            <a:r>
              <a:rPr lang="en-US" sz="6000" b="1">
                <a:latin typeface="+mj-lt"/>
                <a:ea typeface="+mj-lt"/>
                <a:cs typeface="+mj-lt"/>
              </a:rPr>
              <a:t>4</a:t>
            </a:r>
            <a:r>
              <a:rPr sz="6000" b="1">
                <a:latin typeface="+mj-lt"/>
                <a:ea typeface="+mj-lt"/>
                <a:cs typeface="+mj-lt"/>
              </a:rPr>
              <a:t>.</a:t>
            </a:r>
            <a:r>
              <a:rPr lang="en-US" sz="6000" b="1">
                <a:latin typeface="+mj-lt"/>
                <a:ea typeface="+mj-lt"/>
                <a:cs typeface="+mj-lt"/>
              </a:rPr>
              <a:t>3.4</a:t>
            </a:r>
            <a:r>
              <a:rPr sz="6000" b="1">
                <a:latin typeface="+mj-lt"/>
                <a:ea typeface="+mj-lt"/>
                <a:cs typeface="+mj-lt"/>
              </a:rPr>
              <a:t> 地物分类</a:t>
            </a:r>
          </a:p>
        </p:txBody>
      </p:sp>
      <p:graphicFrame>
        <p:nvGraphicFramePr>
          <p:cNvPr id="4" name="表格 3"/>
          <p:cNvGraphicFramePr/>
          <p:nvPr/>
        </p:nvGraphicFramePr>
        <p:xfrm>
          <a:off x="9738360" y="7310437"/>
          <a:ext cx="416560" cy="73152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tblGrid>
              <a:tr h="0">
                <a:tc>
                  <a:txBody>
                    <a:bodyPr/>
                    <a:lstStyle/>
                    <a:p>
                      <a:pPr indent="0">
                        <a:buNone/>
                      </a:pPr>
                      <a:endParaRPr lang="zh-CN" altLang="en-US" b="0"/>
                    </a:p>
                  </a:txBody>
                  <a:tcPr>
                    <a:lnL>
                      <a:noFill/>
                    </a:lnL>
                    <a:lnR>
                      <a:noFill/>
                    </a:lnR>
                    <a:lnT cap="flat">
                      <a:noFill/>
                    </a:lnT>
                    <a:lnB cap="flat">
                      <a:noFill/>
                    </a:lnB>
                    <a:lnTlToBr>
                      <a:noFill/>
                    </a:lnTlToBr>
                    <a:lnBlToTr>
                      <a:noFill/>
                    </a:lnBlToTr>
                    <a:noFill/>
                  </a:tcPr>
                </a:tc>
                <a:tc>
                  <a:txBody>
                    <a:bodyPr/>
                    <a:lstStyle/>
                    <a:p>
                      <a:pPr>
                        <a:buNone/>
                      </a:pPr>
                      <a:endParaRPr lang="zh-CN" altLang="en-US"/>
                    </a:p>
                  </a:txBody>
                  <a:tcPr>
                    <a:lnL>
                      <a:noFill/>
                    </a:lnL>
                    <a:lnR>
                      <a:noFill/>
                    </a:lnR>
                    <a:lnT>
                      <a:noFill/>
                    </a:lnT>
                    <a:lnB cap="flat">
                      <a:noFill/>
                    </a:lnB>
                    <a:lnTlToBr>
                      <a:noFill/>
                    </a:lnTlToBr>
                    <a:lnBlToTr>
                      <a:noFill/>
                    </a:lnBlToTr>
                    <a:solidFill>
                      <a:srgbClr val="FFFFFF"/>
                    </a:solidFill>
                  </a:tcPr>
                </a:tc>
                <a:extLst>
                  <a:ext uri="{0D108BD9-81ED-4DB2-BD59-A6C34878D82A}">
                    <a16:rowId xmlns:a16="http://schemas.microsoft.com/office/drawing/2014/main" val="10000"/>
                  </a:ext>
                </a:extLst>
              </a:tr>
              <a:tr h="0">
                <a:tc>
                  <a:txBody>
                    <a:bodyPr/>
                    <a:lstStyle/>
                    <a:p>
                      <a:pPr indent="0">
                        <a:buNone/>
                      </a:pPr>
                      <a:endParaRPr lang="zh-CN" altLang="en-US"/>
                    </a:p>
                  </a:txBody>
                  <a:tcPr>
                    <a:lnL>
                      <a:noFill/>
                    </a:lnL>
                    <a:lnR>
                      <a:noFill/>
                    </a:lnR>
                    <a:lnT cap="flat">
                      <a:noFill/>
                    </a:lnT>
                    <a:lnB cap="flat">
                      <a:noFill/>
                    </a:lnB>
                    <a:lnTlToBr>
                      <a:noFill/>
                    </a:lnTlToBr>
                    <a:lnBlToTr>
                      <a:noFill/>
                    </a:lnBlToTr>
                    <a:noFill/>
                  </a:tcPr>
                </a:tc>
                <a:tc>
                  <a:txBody>
                    <a:bodyPr/>
                    <a:lstStyle/>
                    <a:p>
                      <a:pPr indent="0">
                        <a:buNone/>
                      </a:pPr>
                      <a:endParaRPr lang="zh-CN" altLang="en-US"/>
                    </a:p>
                  </a:txBody>
                  <a:tcP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 name="文本框 4"/>
          <p:cNvSpPr txBox="1"/>
          <p:nvPr/>
        </p:nvSpPr>
        <p:spPr>
          <a:xfrm>
            <a:off x="3121660" y="2874645"/>
            <a:ext cx="16226155" cy="768350"/>
          </a:xfrm>
          <a:prstGeom prst="rect">
            <a:avLst/>
          </a:prstGeom>
          <a:noFill/>
          <a:ln w="9525">
            <a:noFill/>
          </a:ln>
        </p:spPr>
        <p:txBody>
          <a:bodyPr wrap="square">
            <a:spAutoFit/>
          </a:bodyPr>
          <a:lstStyle/>
          <a:p>
            <a:pPr indent="0"/>
            <a:r>
              <a:rPr lang="zh-CN" sz="4400" b="0">
                <a:ea typeface="宋体" panose="02010600030101010101" pitchFamily="2" charset="-122"/>
              </a:rPr>
              <a:t>使用图像分割技术对卫星图像每个像素完成分类。</a:t>
            </a:r>
          </a:p>
        </p:txBody>
      </p:sp>
      <p:sp>
        <p:nvSpPr>
          <p:cNvPr id="6" name="文本框 5"/>
          <p:cNvSpPr txBox="1"/>
          <p:nvPr/>
        </p:nvSpPr>
        <p:spPr>
          <a:xfrm>
            <a:off x="2745105" y="5052060"/>
            <a:ext cx="6247765" cy="706755"/>
          </a:xfrm>
          <a:prstGeom prst="rect">
            <a:avLst/>
          </a:prstGeom>
          <a:noFill/>
        </p:spPr>
        <p:txBody>
          <a:bodyPr wrap="square" rtlCol="0">
            <a:spAutoFit/>
          </a:bodyPr>
          <a:lstStyle/>
          <a:p>
            <a:r>
              <a:rPr lang="zh-CN" altLang="en-US" sz="4000"/>
              <a:t>输入图片：</a:t>
            </a:r>
          </a:p>
        </p:txBody>
      </p:sp>
      <p:sp>
        <p:nvSpPr>
          <p:cNvPr id="9" name="文本框 8"/>
          <p:cNvSpPr txBox="1"/>
          <p:nvPr/>
        </p:nvSpPr>
        <p:spPr>
          <a:xfrm>
            <a:off x="15444470" y="5052060"/>
            <a:ext cx="6247765" cy="706755"/>
          </a:xfrm>
          <a:prstGeom prst="rect">
            <a:avLst/>
          </a:prstGeom>
          <a:noFill/>
        </p:spPr>
        <p:txBody>
          <a:bodyPr wrap="square" rtlCol="0">
            <a:spAutoFit/>
          </a:bodyPr>
          <a:lstStyle/>
          <a:p>
            <a:r>
              <a:rPr lang="zh-CN" altLang="en-US" sz="4000"/>
              <a:t>输出图片：</a:t>
            </a:r>
          </a:p>
        </p:txBody>
      </p:sp>
      <p:pic>
        <p:nvPicPr>
          <p:cNvPr id="1073743912" name="图片 1073743911" descr="T000078"/>
          <p:cNvPicPr>
            <a:picLocks noChangeAspect="1"/>
          </p:cNvPicPr>
          <p:nvPr/>
        </p:nvPicPr>
        <p:blipFill>
          <a:blip r:embed="rId6"/>
          <a:stretch>
            <a:fillRect/>
          </a:stretch>
        </p:blipFill>
        <p:spPr>
          <a:xfrm>
            <a:off x="1258570" y="5961380"/>
            <a:ext cx="9221470" cy="7587615"/>
          </a:xfrm>
          <a:prstGeom prst="rect">
            <a:avLst/>
          </a:prstGeom>
          <a:noFill/>
          <a:ln w="9525">
            <a:noFill/>
          </a:ln>
        </p:spPr>
      </p:pic>
      <p:pic>
        <p:nvPicPr>
          <p:cNvPr id="1073743913" name="图片 1073743912" descr="2022070410393406_show"/>
          <p:cNvPicPr>
            <a:picLocks noChangeAspect="1"/>
          </p:cNvPicPr>
          <p:nvPr/>
        </p:nvPicPr>
        <p:blipFill>
          <a:blip r:embed="rId7"/>
          <a:stretch>
            <a:fillRect/>
          </a:stretch>
        </p:blipFill>
        <p:spPr>
          <a:xfrm>
            <a:off x="14324965" y="6109335"/>
            <a:ext cx="9325610" cy="7423785"/>
          </a:xfrm>
          <a:prstGeom prst="rect">
            <a:avLst/>
          </a:prstGeom>
          <a:noFill/>
          <a:ln w="9525">
            <a:noFill/>
          </a:ln>
        </p:spPr>
      </p:pic>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18"/>
                                        </p:tgtEl>
                                        <p:attrNameLst>
                                          <p:attrName>style.visibility</p:attrName>
                                        </p:attrNameLst>
                                      </p:cBhvr>
                                      <p:to>
                                        <p:strVal val="visible"/>
                                      </p:to>
                                    </p:set>
                                    <p:animEffect transition="in" filter="wipe(down)">
                                      <p:cBhvr>
                                        <p:cTn id="7" dur="500"/>
                                        <p:tgtEl>
                                          <p:spTgt spid="401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par>
                                <p:cTn id="13" presetID="3" presetClass="entr" presetSubtype="1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par>
                                <p:cTn id="16" presetID="3" presetClass="entr" presetSubtype="1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00"/>
                                        </p:tgtEl>
                                        <p:attrNameLst>
                                          <p:attrName>style.visibility</p:attrName>
                                        </p:attrNameLst>
                                      </p:cBhvr>
                                      <p:to>
                                        <p:strVal val="visible"/>
                                      </p:to>
                                    </p:set>
                                    <p:animEffect transition="in" filter="blinds(horizontal)">
                                      <p:cBhvr>
                                        <p:cTn id="23" dur="500"/>
                                        <p:tgtEl>
                                          <p:spTgt spid="100"/>
                                        </p:tgtEl>
                                      </p:cBhvr>
                                    </p:animEffect>
                                  </p:childTnLst>
                                </p:cTn>
                              </p:par>
                              <p:par>
                                <p:cTn id="24" presetID="3" presetClass="entr" presetSubtype="1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blinds(horizontal)">
                                      <p:cBhvr>
                                        <p:cTn id="26" dur="500"/>
                                        <p:tgtEl>
                                          <p:spTgt spid="4"/>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blinds(horizontal)">
                                      <p:cBhvr>
                                        <p:cTn id="29" dur="500"/>
                                        <p:tgtEl>
                                          <p:spTgt spid="5"/>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linds(horizontal)">
                                      <p:cBhvr>
                                        <p:cTn id="35" dur="500"/>
                                        <p:tgtEl>
                                          <p:spTgt spid="9"/>
                                        </p:tgtEl>
                                      </p:cBhvr>
                                    </p:animEffect>
                                  </p:childTnLst>
                                </p:cTn>
                              </p:par>
                              <p:par>
                                <p:cTn id="36" presetID="3" presetClass="entr" presetSubtype="10" fill="hold" nodeType="withEffect">
                                  <p:stCondLst>
                                    <p:cond delay="0"/>
                                  </p:stCondLst>
                                  <p:childTnLst>
                                    <p:set>
                                      <p:cBhvr>
                                        <p:cTn id="37" dur="1" fill="hold">
                                          <p:stCondLst>
                                            <p:cond delay="0"/>
                                          </p:stCondLst>
                                        </p:cTn>
                                        <p:tgtEl>
                                          <p:spTgt spid="1073743912"/>
                                        </p:tgtEl>
                                        <p:attrNameLst>
                                          <p:attrName>style.visibility</p:attrName>
                                        </p:attrNameLst>
                                      </p:cBhvr>
                                      <p:to>
                                        <p:strVal val="visible"/>
                                      </p:to>
                                    </p:set>
                                    <p:animEffect transition="in" filter="blinds(horizontal)">
                                      <p:cBhvr>
                                        <p:cTn id="38" dur="500"/>
                                        <p:tgtEl>
                                          <p:spTgt spid="1073743912"/>
                                        </p:tgtEl>
                                      </p:cBhvr>
                                    </p:animEffect>
                                  </p:childTnLst>
                                </p:cTn>
                              </p:par>
                              <p:par>
                                <p:cTn id="39" presetID="3" presetClass="entr" presetSubtype="10" fill="hold" nodeType="withEffect">
                                  <p:stCondLst>
                                    <p:cond delay="0"/>
                                  </p:stCondLst>
                                  <p:childTnLst>
                                    <p:set>
                                      <p:cBhvr>
                                        <p:cTn id="40" dur="1" fill="hold">
                                          <p:stCondLst>
                                            <p:cond delay="0"/>
                                          </p:stCondLst>
                                        </p:cTn>
                                        <p:tgtEl>
                                          <p:spTgt spid="1073743913"/>
                                        </p:tgtEl>
                                        <p:attrNameLst>
                                          <p:attrName>style.visibility</p:attrName>
                                        </p:attrNameLst>
                                      </p:cBhvr>
                                      <p:to>
                                        <p:strVal val="visible"/>
                                      </p:to>
                                    </p:set>
                                    <p:animEffect transition="in" filter="blinds(horizontal)">
                                      <p:cBhvr>
                                        <p:cTn id="41" dur="500"/>
                                        <p:tgtEl>
                                          <p:spTgt spid="10737439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0" grpId="1"/>
      <p:bldP spid="5" grpId="0"/>
      <p:bldP spid="5" grpId="1"/>
      <p:bldP spid="6" grpId="0"/>
      <p:bldP spid="6" grpId="1"/>
      <p:bldP spid="9" grpId="0"/>
      <p:bldP spid="9"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1" name="图片 10" descr="图片1"/>
          <p:cNvPicPr>
            <a:picLocks noChangeAspect="1"/>
          </p:cNvPicPr>
          <p:nvPr/>
        </p:nvPicPr>
        <p:blipFill>
          <a:blip r:embed="rId2"/>
          <a:stretch>
            <a:fillRect/>
          </a:stretch>
        </p:blipFill>
        <p:spPr>
          <a:xfrm>
            <a:off x="0" y="5715"/>
            <a:ext cx="24384635" cy="13790295"/>
          </a:xfrm>
          <a:prstGeom prst="rect">
            <a:avLst/>
          </a:prstGeom>
        </p:spPr>
      </p:pic>
      <p:pic>
        <p:nvPicPr>
          <p:cNvPr id="402" name="image 402"/>
          <p:cNvPicPr>
            <a:picLocks noChangeAspect="1"/>
          </p:cNvPicPr>
          <p:nvPr/>
        </p:nvPicPr>
        <p:blipFill>
          <a:blip r:embed="rId3"/>
          <a:srcRect/>
          <a:stretch>
            <a:fillRect/>
          </a:stretch>
        </p:blipFill>
        <p:spPr>
          <a:xfrm>
            <a:off x="2832100" y="3746500"/>
            <a:ext cx="8356600" cy="7759700"/>
          </a:xfrm>
          <a:prstGeom prst="rect">
            <a:avLst/>
          </a:prstGeom>
        </p:spPr>
      </p:pic>
      <p:grpSp>
        <p:nvGrpSpPr>
          <p:cNvPr id="6" name="组合 5"/>
          <p:cNvGrpSpPr/>
          <p:nvPr/>
        </p:nvGrpSpPr>
        <p:grpSpPr>
          <a:xfrm>
            <a:off x="4127500" y="3009900"/>
            <a:ext cx="5740400" cy="1689100"/>
            <a:chOff x="6500" y="4740"/>
            <a:chExt cx="9040" cy="2660"/>
          </a:xfrm>
        </p:grpSpPr>
        <p:pic>
          <p:nvPicPr>
            <p:cNvPr id="403" name="image 403"/>
            <p:cNvPicPr>
              <a:picLocks noChangeAspect="1"/>
            </p:cNvPicPr>
            <p:nvPr/>
          </p:nvPicPr>
          <p:blipFill>
            <a:blip r:embed="rId4"/>
            <a:srcRect/>
            <a:stretch>
              <a:fillRect/>
            </a:stretch>
          </p:blipFill>
          <p:spPr>
            <a:xfrm>
              <a:off x="6500" y="4740"/>
              <a:ext cx="9040" cy="2660"/>
            </a:xfrm>
            <a:prstGeom prst="rect">
              <a:avLst/>
            </a:prstGeom>
          </p:spPr>
        </p:pic>
        <p:pic>
          <p:nvPicPr>
            <p:cNvPr id="404" name="image 404"/>
            <p:cNvPicPr>
              <a:picLocks noChangeAspect="1"/>
            </p:cNvPicPr>
            <p:nvPr/>
          </p:nvPicPr>
          <p:blipFill>
            <a:blip r:embed="rId5"/>
            <a:srcRect/>
            <a:stretch>
              <a:fillRect/>
            </a:stretch>
          </p:blipFill>
          <p:spPr>
            <a:xfrm>
              <a:off x="6780" y="4780"/>
              <a:ext cx="8420" cy="2580"/>
            </a:xfrm>
            <a:prstGeom prst="rect">
              <a:avLst/>
            </a:prstGeom>
          </p:spPr>
        </p:pic>
      </p:grpSp>
      <p:sp>
        <p:nvSpPr>
          <p:cNvPr id="405" name="Object 405"/>
          <p:cNvSpPr txBox="1"/>
          <p:nvPr/>
        </p:nvSpPr>
        <p:spPr>
          <a:xfrm>
            <a:off x="5339715" y="3465830"/>
            <a:ext cx="3728720" cy="685800"/>
          </a:xfrm>
          <a:prstGeom prst="rect">
            <a:avLst/>
          </a:prstGeom>
        </p:spPr>
        <p:txBody>
          <a:bodyPr vert="horz" rtlCol="0" anchor="t" anchorCtr="0">
            <a:noAutofit/>
          </a:bodyPr>
          <a:lstStyle/>
          <a:p>
            <a:pPr algn="ctr">
              <a:lnSpc>
                <a:spcPct val="100000"/>
              </a:lnSpc>
            </a:pPr>
            <a:r>
              <a:rPr lang="zh-CN" altLang="en-US" sz="4500" b="0" i="0" dirty="0">
                <a:solidFill>
                  <a:srgbClr val="FFFFFF"/>
                </a:solidFill>
                <a:cs typeface="+mn-ea"/>
                <a:sym typeface="+mn-lt"/>
              </a:rPr>
              <a:t>项目背景</a:t>
            </a:r>
          </a:p>
        </p:txBody>
      </p:sp>
      <p:sp>
        <p:nvSpPr>
          <p:cNvPr id="406" name="Object 406"/>
          <p:cNvSpPr txBox="1"/>
          <p:nvPr/>
        </p:nvSpPr>
        <p:spPr>
          <a:xfrm>
            <a:off x="3925570" y="5177155"/>
            <a:ext cx="6033770" cy="5351145"/>
          </a:xfrm>
          <a:prstGeom prst="rect">
            <a:avLst/>
          </a:prstGeom>
        </p:spPr>
        <p:txBody>
          <a:bodyPr vert="horz" rtlCol="0" anchor="t" anchorCtr="0">
            <a:noAutofit/>
          </a:bodyPr>
          <a:lstStyle/>
          <a:p>
            <a:pPr algn="ctr">
              <a:lnSpc>
                <a:spcPct val="120000"/>
              </a:lnSpc>
            </a:pPr>
            <a:r>
              <a:rPr lang="zh-CN" altLang="en-US" sz="3200" dirty="0">
                <a:solidFill>
                  <a:srgbClr val="000000"/>
                </a:solidFill>
                <a:cs typeface="+mn-ea"/>
                <a:sym typeface="+mn-lt"/>
              </a:rPr>
              <a:t>我国遥感领域已步入了高分辨率影像的快车道，对遥感数据的分析应用服务的需求也与日俱增。</a:t>
            </a:r>
            <a:endParaRPr lang="en-US" altLang="zh-CN" sz="3200" dirty="0">
              <a:solidFill>
                <a:srgbClr val="000000"/>
              </a:solidFill>
              <a:cs typeface="+mn-ea"/>
              <a:sym typeface="+mn-lt"/>
            </a:endParaRPr>
          </a:p>
          <a:p>
            <a:pPr algn="ctr">
              <a:lnSpc>
                <a:spcPct val="120000"/>
              </a:lnSpc>
            </a:pPr>
            <a:endParaRPr lang="en-US" altLang="zh-CN" sz="3200" dirty="0">
              <a:solidFill>
                <a:srgbClr val="262626"/>
              </a:solidFill>
              <a:cs typeface="+mn-ea"/>
              <a:sym typeface="+mn-lt"/>
            </a:endParaRPr>
          </a:p>
          <a:p>
            <a:pPr algn="ctr">
              <a:lnSpc>
                <a:spcPct val="120000"/>
              </a:lnSpc>
            </a:pPr>
            <a:r>
              <a:rPr lang="zh-CN" altLang="en-US" sz="3200" dirty="0">
                <a:solidFill>
                  <a:srgbClr val="000000"/>
                </a:solidFill>
                <a:cs typeface="+mn-ea"/>
                <a:sym typeface="+mn-lt"/>
              </a:rPr>
              <a:t>传统方式对高分辨率卫星遥感图像的特征刻画能力差且依赖人工经验，工作量巨大。</a:t>
            </a:r>
            <a:endParaRPr lang="en-US" altLang="zh-CN" sz="3200" dirty="0">
              <a:solidFill>
                <a:srgbClr val="000000"/>
              </a:solidFill>
              <a:cs typeface="+mn-ea"/>
              <a:sym typeface="+mn-lt"/>
            </a:endParaRPr>
          </a:p>
          <a:p>
            <a:pPr algn="ctr">
              <a:lnSpc>
                <a:spcPct val="120000"/>
              </a:lnSpc>
            </a:pPr>
            <a:endParaRPr lang="en-US" altLang="zh-CN" sz="3200" dirty="0">
              <a:solidFill>
                <a:srgbClr val="000000"/>
              </a:solidFill>
              <a:cs typeface="+mn-ea"/>
              <a:sym typeface="+mn-lt"/>
            </a:endParaRPr>
          </a:p>
          <a:p>
            <a:pPr algn="ctr">
              <a:lnSpc>
                <a:spcPct val="120000"/>
              </a:lnSpc>
            </a:pPr>
            <a:endParaRPr lang="en-US" altLang="zh-CN" sz="3200" dirty="0">
              <a:solidFill>
                <a:srgbClr val="000000"/>
              </a:solidFill>
              <a:cs typeface="+mn-ea"/>
              <a:sym typeface="+mn-lt"/>
            </a:endParaRPr>
          </a:p>
        </p:txBody>
      </p:sp>
      <p:pic>
        <p:nvPicPr>
          <p:cNvPr id="4011" name="image 4011"/>
          <p:cNvPicPr>
            <a:picLocks noChangeAspect="1"/>
          </p:cNvPicPr>
          <p:nvPr/>
        </p:nvPicPr>
        <p:blipFill>
          <a:blip r:embed="rId6"/>
          <a:srcRect/>
          <a:stretch>
            <a:fillRect/>
          </a:stretch>
        </p:blipFill>
        <p:spPr>
          <a:xfrm>
            <a:off x="12700000" y="3746500"/>
            <a:ext cx="8343900" cy="7759700"/>
          </a:xfrm>
          <a:prstGeom prst="rect">
            <a:avLst/>
          </a:prstGeom>
        </p:spPr>
      </p:pic>
      <p:grpSp>
        <p:nvGrpSpPr>
          <p:cNvPr id="7" name="组合 6"/>
          <p:cNvGrpSpPr/>
          <p:nvPr/>
        </p:nvGrpSpPr>
        <p:grpSpPr>
          <a:xfrm>
            <a:off x="13970000" y="3009900"/>
            <a:ext cx="5727700" cy="1689100"/>
            <a:chOff x="22000" y="4740"/>
            <a:chExt cx="9020" cy="2660"/>
          </a:xfrm>
        </p:grpSpPr>
        <p:pic>
          <p:nvPicPr>
            <p:cNvPr id="4012" name="image 4012"/>
            <p:cNvPicPr>
              <a:picLocks noChangeAspect="1"/>
            </p:cNvPicPr>
            <p:nvPr/>
          </p:nvPicPr>
          <p:blipFill>
            <a:blip r:embed="rId7"/>
            <a:srcRect/>
            <a:stretch>
              <a:fillRect/>
            </a:stretch>
          </p:blipFill>
          <p:spPr>
            <a:xfrm>
              <a:off x="22000" y="4740"/>
              <a:ext cx="9020" cy="2660"/>
            </a:xfrm>
            <a:prstGeom prst="rect">
              <a:avLst/>
            </a:prstGeom>
          </p:spPr>
        </p:pic>
        <p:pic>
          <p:nvPicPr>
            <p:cNvPr id="4013" name="image 4013"/>
            <p:cNvPicPr>
              <a:picLocks noChangeAspect="1"/>
            </p:cNvPicPr>
            <p:nvPr/>
          </p:nvPicPr>
          <p:blipFill>
            <a:blip r:embed="rId8"/>
            <a:srcRect/>
            <a:stretch>
              <a:fillRect/>
            </a:stretch>
          </p:blipFill>
          <p:spPr>
            <a:xfrm>
              <a:off x="22320" y="4780"/>
              <a:ext cx="8420" cy="2580"/>
            </a:xfrm>
            <a:prstGeom prst="rect">
              <a:avLst/>
            </a:prstGeom>
          </p:spPr>
        </p:pic>
      </p:grpSp>
      <p:sp>
        <p:nvSpPr>
          <p:cNvPr id="4014" name="Object 4014"/>
          <p:cNvSpPr txBox="1"/>
          <p:nvPr/>
        </p:nvSpPr>
        <p:spPr>
          <a:xfrm>
            <a:off x="15055215" y="3404870"/>
            <a:ext cx="3723640" cy="685800"/>
          </a:xfrm>
          <a:prstGeom prst="rect">
            <a:avLst/>
          </a:prstGeom>
        </p:spPr>
        <p:txBody>
          <a:bodyPr vert="horz" rtlCol="0" anchor="t" anchorCtr="0">
            <a:noAutofit/>
          </a:bodyPr>
          <a:lstStyle/>
          <a:p>
            <a:pPr algn="ctr">
              <a:lnSpc>
                <a:spcPct val="100000"/>
              </a:lnSpc>
            </a:pPr>
            <a:r>
              <a:rPr lang="zh-CN" altLang="en-US" sz="4500" dirty="0">
                <a:solidFill>
                  <a:srgbClr val="FFFFFF"/>
                </a:solidFill>
                <a:cs typeface="+mn-ea"/>
                <a:sym typeface="+mn-lt"/>
              </a:rPr>
              <a:t>项目背景</a:t>
            </a:r>
          </a:p>
        </p:txBody>
      </p:sp>
      <p:grpSp>
        <p:nvGrpSpPr>
          <p:cNvPr id="4018" name="组合 4018"/>
          <p:cNvGrpSpPr/>
          <p:nvPr/>
        </p:nvGrpSpPr>
        <p:grpSpPr>
          <a:xfrm>
            <a:off x="787400" y="610366"/>
            <a:ext cx="9494935" cy="951734"/>
            <a:chOff x="787400" y="610366"/>
            <a:chExt cx="9494935" cy="951734"/>
          </a:xfrm>
        </p:grpSpPr>
        <p:pic>
          <p:nvPicPr>
            <p:cNvPr id="4019" name="image 4019"/>
            <p:cNvPicPr>
              <a:picLocks noChangeAspect="1"/>
            </p:cNvPicPr>
            <p:nvPr/>
          </p:nvPicPr>
          <p:blipFill>
            <a:blip r:embed="rId9"/>
            <a:srcRect/>
            <a:stretch>
              <a:fillRect/>
            </a:stretch>
          </p:blipFill>
          <p:spPr>
            <a:xfrm>
              <a:off x="787400" y="673100"/>
              <a:ext cx="800100" cy="800100"/>
            </a:xfrm>
            <a:prstGeom prst="rect">
              <a:avLst/>
            </a:prstGeom>
          </p:spPr>
        </p:pic>
        <p:pic>
          <p:nvPicPr>
            <p:cNvPr id="4020" name="image 4020"/>
            <p:cNvPicPr>
              <a:picLocks noChangeAspect="1"/>
            </p:cNvPicPr>
            <p:nvPr/>
          </p:nvPicPr>
          <p:blipFill>
            <a:blip r:embed="rId10"/>
            <a:srcRect/>
            <a:stretch>
              <a:fillRect/>
            </a:stretch>
          </p:blipFill>
          <p:spPr>
            <a:xfrm>
              <a:off x="1181100" y="1092200"/>
              <a:ext cx="469900" cy="469900"/>
            </a:xfrm>
            <a:prstGeom prst="rect">
              <a:avLst/>
            </a:prstGeom>
          </p:spPr>
        </p:pic>
        <p:sp>
          <p:nvSpPr>
            <p:cNvPr id="4021" name="Object 4021"/>
            <p:cNvSpPr txBox="1"/>
            <p:nvPr/>
          </p:nvSpPr>
          <p:spPr>
            <a:xfrm>
              <a:off x="1790303" y="610366"/>
              <a:ext cx="8492032" cy="889000"/>
            </a:xfrm>
            <a:prstGeom prst="rect">
              <a:avLst/>
            </a:prstGeom>
          </p:spPr>
          <p:txBody>
            <a:bodyPr vert="horz" rtlCol="0" anchor="t" anchorCtr="0">
              <a:noAutofit/>
            </a:bodyPr>
            <a:lstStyle/>
            <a:p>
              <a:pPr algn="l">
                <a:lnSpc>
                  <a:spcPct val="100000"/>
                </a:lnSpc>
              </a:pPr>
              <a:r>
                <a:rPr lang="zh-CN" altLang="en-US" sz="5800" b="0" i="0" dirty="0">
                  <a:solidFill>
                    <a:srgbClr val="262626"/>
                  </a:solidFill>
                  <a:cs typeface="+mn-ea"/>
                  <a:sym typeface="+mn-lt"/>
                </a:rPr>
                <a:t>项目基本情况</a:t>
              </a:r>
              <a:r>
                <a:rPr lang="en-US" altLang="zh-CN" sz="5800" b="0" i="0" dirty="0">
                  <a:solidFill>
                    <a:srgbClr val="262626"/>
                  </a:solidFill>
                  <a:cs typeface="+mn-ea"/>
                  <a:sym typeface="+mn-lt"/>
                </a:rPr>
                <a:t>—</a:t>
              </a:r>
              <a:r>
                <a:rPr lang="zh-CN" altLang="en-US" sz="5800" b="0" i="0" dirty="0">
                  <a:solidFill>
                    <a:srgbClr val="262626"/>
                  </a:solidFill>
                  <a:cs typeface="+mn-ea"/>
                  <a:sym typeface="+mn-lt"/>
                </a:rPr>
                <a:t>项目背景</a:t>
              </a:r>
            </a:p>
          </p:txBody>
        </p:sp>
      </p:grpSp>
      <p:sp>
        <p:nvSpPr>
          <p:cNvPr id="10" name="Object 406"/>
          <p:cNvSpPr txBox="1"/>
          <p:nvPr/>
        </p:nvSpPr>
        <p:spPr>
          <a:xfrm>
            <a:off x="13855065" y="5177155"/>
            <a:ext cx="6033770" cy="5351145"/>
          </a:xfrm>
          <a:prstGeom prst="rect">
            <a:avLst/>
          </a:prstGeom>
        </p:spPr>
        <p:txBody>
          <a:bodyPr vert="horz" rtlCol="0" anchor="t" anchorCtr="0">
            <a:noAutofit/>
          </a:bodyPr>
          <a:lstStyle/>
          <a:p>
            <a:pPr algn="ctr">
              <a:lnSpc>
                <a:spcPct val="120000"/>
              </a:lnSpc>
            </a:pPr>
            <a:r>
              <a:rPr lang="zh-CN" altLang="en-US" sz="3200" dirty="0">
                <a:solidFill>
                  <a:srgbClr val="000000"/>
                </a:solidFill>
                <a:cs typeface="+mn-ea"/>
                <a:sym typeface="+mn-lt"/>
              </a:rPr>
              <a:t>随着人工智能技术的兴起，特别是基于深度学习的图像识别方法获得了极大的发展，相关技术也推动了遥感领域的变革。</a:t>
            </a:r>
            <a:endParaRPr lang="en-US" altLang="zh-CN" sz="3200" dirty="0">
              <a:solidFill>
                <a:srgbClr val="000000"/>
              </a:solidFill>
              <a:cs typeface="+mn-ea"/>
              <a:sym typeface="+mn-lt"/>
            </a:endParaRPr>
          </a:p>
          <a:p>
            <a:pPr algn="ctr">
              <a:lnSpc>
                <a:spcPct val="120000"/>
              </a:lnSpc>
            </a:pPr>
            <a:endParaRPr lang="en-US" altLang="zh-CN" sz="3200" dirty="0">
              <a:solidFill>
                <a:srgbClr val="000000"/>
              </a:solidFill>
              <a:cs typeface="+mn-ea"/>
              <a:sym typeface="+mn-lt"/>
            </a:endParaRPr>
          </a:p>
          <a:p>
            <a:pPr algn="ctr">
              <a:lnSpc>
                <a:spcPct val="120000"/>
              </a:lnSpc>
            </a:pPr>
            <a:r>
              <a:rPr lang="zh-CN" altLang="en-US" sz="3200" dirty="0">
                <a:solidFill>
                  <a:srgbClr val="262626"/>
                </a:solidFill>
                <a:cs typeface="+mn-ea"/>
                <a:sym typeface="+mn-lt"/>
              </a:rPr>
              <a:t>基于深度学习的遥感图像识别技术可以自动分析图像中的地物类型，在准确率和效率方面展现出极大的潜力。</a:t>
            </a:r>
            <a:endParaRPr lang="zh-CN" sz="3200" dirty="0">
              <a:solidFill>
                <a:srgbClr val="262626"/>
              </a:solidFill>
              <a:cs typeface="+mn-ea"/>
              <a:sym typeface="+mn-lt"/>
            </a:endParaRPr>
          </a:p>
        </p:txBody>
      </p:sp>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18"/>
                                        </p:tgtEl>
                                        <p:attrNameLst>
                                          <p:attrName>style.visibility</p:attrName>
                                        </p:attrNameLst>
                                      </p:cBhvr>
                                      <p:to>
                                        <p:strVal val="visible"/>
                                      </p:to>
                                    </p:set>
                                    <p:animEffect transition="in" filter="wipe(down)">
                                      <p:cBhvr>
                                        <p:cTn id="7" dur="500"/>
                                        <p:tgtEl>
                                          <p:spTgt spid="40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0" presetClass="entr" presetSubtype="0" fill="hold" nodeType="clickEffect">
                                  <p:stCondLst>
                                    <p:cond delay="0"/>
                                  </p:stCondLst>
                                  <p:childTnLst>
                                    <p:set>
                                      <p:cBhvr>
                                        <p:cTn id="21" dur="1" fill="hold">
                                          <p:stCondLst>
                                            <p:cond delay="0"/>
                                          </p:stCondLst>
                                        </p:cTn>
                                        <p:tgtEl>
                                          <p:spTgt spid="402"/>
                                        </p:tgtEl>
                                        <p:attrNameLst>
                                          <p:attrName>style.visibility</p:attrName>
                                        </p:attrNameLst>
                                      </p:cBhvr>
                                      <p:to>
                                        <p:strVal val="visible"/>
                                      </p:to>
                                    </p:set>
                                    <p:animEffect transition="in" filter="wedge">
                                      <p:cBhvr>
                                        <p:cTn id="22" dur="2000"/>
                                        <p:tgtEl>
                                          <p:spTgt spid="402"/>
                                        </p:tgtEl>
                                      </p:cBhvr>
                                    </p:animEffect>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nodeType="clickEffect">
                                  <p:stCondLst>
                                    <p:cond delay="0"/>
                                  </p:stCondLst>
                                  <p:childTnLst>
                                    <p:set>
                                      <p:cBhvr>
                                        <p:cTn id="26" dur="1" fill="hold">
                                          <p:stCondLst>
                                            <p:cond delay="0"/>
                                          </p:stCondLst>
                                        </p:cTn>
                                        <p:tgtEl>
                                          <p:spTgt spid="4011"/>
                                        </p:tgtEl>
                                        <p:attrNameLst>
                                          <p:attrName>style.visibility</p:attrName>
                                        </p:attrNameLst>
                                      </p:cBhvr>
                                      <p:to>
                                        <p:strVal val="visible"/>
                                      </p:to>
                                    </p:set>
                                    <p:animEffect transition="in" filter="wedge">
                                      <p:cBhvr>
                                        <p:cTn id="27" dur="2000"/>
                                        <p:tgtEl>
                                          <p:spTgt spid="4011"/>
                                        </p:tgtEl>
                                      </p:cBhvr>
                                    </p:animEffect>
                                  </p:childTnLst>
                                </p:cTn>
                              </p:par>
                            </p:childTnLst>
                          </p:cTn>
                        </p:par>
                      </p:childTnLst>
                    </p:cTn>
                  </p:par>
                  <p:par>
                    <p:cTn id="28" fill="hold">
                      <p:stCondLst>
                        <p:cond delay="indefinite"/>
                      </p:stCondLst>
                      <p:childTnLst>
                        <p:par>
                          <p:cTn id="29" fill="hold">
                            <p:stCondLst>
                              <p:cond delay="0"/>
                            </p:stCondLst>
                            <p:childTnLst>
                              <p:par>
                                <p:cTn id="30" presetID="41" presetClass="entr" presetSubtype="0" fill="hold" grpId="0" nodeType="clickEffect">
                                  <p:stCondLst>
                                    <p:cond delay="0"/>
                                  </p:stCondLst>
                                  <p:iterate type="lt">
                                    <p:tmPct val="10000"/>
                                  </p:iterate>
                                  <p:childTnLst>
                                    <p:set>
                                      <p:cBhvr>
                                        <p:cTn id="31" dur="1" fill="hold">
                                          <p:stCondLst>
                                            <p:cond delay="0"/>
                                          </p:stCondLst>
                                        </p:cTn>
                                        <p:tgtEl>
                                          <p:spTgt spid="405"/>
                                        </p:tgtEl>
                                        <p:attrNameLst>
                                          <p:attrName>style.visibility</p:attrName>
                                        </p:attrNameLst>
                                      </p:cBhvr>
                                      <p:to>
                                        <p:strVal val="visible"/>
                                      </p:to>
                                    </p:set>
                                    <p:anim calcmode="lin" valueType="num">
                                      <p:cBhvr>
                                        <p:cTn id="32" dur="500" fill="hold"/>
                                        <p:tgtEl>
                                          <p:spTgt spid="405"/>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405"/>
                                        </p:tgtEl>
                                        <p:attrNameLst>
                                          <p:attrName>ppt_y</p:attrName>
                                        </p:attrNameLst>
                                      </p:cBhvr>
                                      <p:tavLst>
                                        <p:tav tm="0">
                                          <p:val>
                                            <p:strVal val="#ppt_y"/>
                                          </p:val>
                                        </p:tav>
                                        <p:tav tm="100000">
                                          <p:val>
                                            <p:strVal val="#ppt_y"/>
                                          </p:val>
                                        </p:tav>
                                      </p:tavLst>
                                    </p:anim>
                                    <p:anim calcmode="lin" valueType="num">
                                      <p:cBhvr>
                                        <p:cTn id="34" dur="500" fill="hold"/>
                                        <p:tgtEl>
                                          <p:spTgt spid="405"/>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405"/>
                                        </p:tgtEl>
                                        <p:attrNameLst>
                                          <p:attrName>ppt_w</p:attrName>
                                        </p:attrNameLst>
                                      </p:cBhvr>
                                      <p:tavLst>
                                        <p:tav tm="0">
                                          <p:val>
                                            <p:strVal val="#ppt_w/10"/>
                                          </p:val>
                                        </p:tav>
                                        <p:tav tm="50000">
                                          <p:val>
                                            <p:strVal val="#ppt_w+.01"/>
                                          </p:val>
                                        </p:tav>
                                        <p:tav tm="100000">
                                          <p:val>
                                            <p:strVal val="#ppt_w"/>
                                          </p:val>
                                        </p:tav>
                                      </p:tavLst>
                                    </p:anim>
                                    <p:animEffect transition="in" filter="fade">
                                      <p:cBhvr>
                                        <p:cTn id="36" dur="500" tmFilter="0,0; .5, 1; 1, 1"/>
                                        <p:tgtEl>
                                          <p:spTgt spid="405"/>
                                        </p:tgtEl>
                                      </p:cBhvr>
                                    </p:animEffect>
                                  </p:childTnLst>
                                </p:cTn>
                              </p:par>
                            </p:childTnLst>
                          </p:cTn>
                        </p:par>
                      </p:childTnLst>
                    </p:cTn>
                  </p:par>
                  <p:par>
                    <p:cTn id="37" fill="hold">
                      <p:stCondLst>
                        <p:cond delay="indefinite"/>
                      </p:stCondLst>
                      <p:childTnLst>
                        <p:par>
                          <p:cTn id="38" fill="hold">
                            <p:stCondLst>
                              <p:cond delay="0"/>
                            </p:stCondLst>
                            <p:childTnLst>
                              <p:par>
                                <p:cTn id="39" presetID="41" presetClass="entr" presetSubtype="0" fill="hold" grpId="0" nodeType="clickEffect">
                                  <p:stCondLst>
                                    <p:cond delay="0"/>
                                  </p:stCondLst>
                                  <p:iterate type="lt">
                                    <p:tmPct val="10000"/>
                                  </p:iterate>
                                  <p:childTnLst>
                                    <p:set>
                                      <p:cBhvr>
                                        <p:cTn id="40" dur="1" fill="hold">
                                          <p:stCondLst>
                                            <p:cond delay="0"/>
                                          </p:stCondLst>
                                        </p:cTn>
                                        <p:tgtEl>
                                          <p:spTgt spid="4014"/>
                                        </p:tgtEl>
                                        <p:attrNameLst>
                                          <p:attrName>style.visibility</p:attrName>
                                        </p:attrNameLst>
                                      </p:cBhvr>
                                      <p:to>
                                        <p:strVal val="visible"/>
                                      </p:to>
                                    </p:set>
                                    <p:anim calcmode="lin" valueType="num">
                                      <p:cBhvr>
                                        <p:cTn id="41" dur="500" fill="hold"/>
                                        <p:tgtEl>
                                          <p:spTgt spid="4014"/>
                                        </p:tgtEl>
                                        <p:attrNameLst>
                                          <p:attrName>ppt_x</p:attrName>
                                        </p:attrNameLst>
                                      </p:cBhvr>
                                      <p:tavLst>
                                        <p:tav tm="0">
                                          <p:val>
                                            <p:strVal val="#ppt_x"/>
                                          </p:val>
                                        </p:tav>
                                        <p:tav tm="50000">
                                          <p:val>
                                            <p:strVal val="#ppt_x+.1"/>
                                          </p:val>
                                        </p:tav>
                                        <p:tav tm="100000">
                                          <p:val>
                                            <p:strVal val="#ppt_x"/>
                                          </p:val>
                                        </p:tav>
                                      </p:tavLst>
                                    </p:anim>
                                    <p:anim calcmode="lin" valueType="num">
                                      <p:cBhvr>
                                        <p:cTn id="42" dur="500" fill="hold"/>
                                        <p:tgtEl>
                                          <p:spTgt spid="4014"/>
                                        </p:tgtEl>
                                        <p:attrNameLst>
                                          <p:attrName>ppt_y</p:attrName>
                                        </p:attrNameLst>
                                      </p:cBhvr>
                                      <p:tavLst>
                                        <p:tav tm="0">
                                          <p:val>
                                            <p:strVal val="#ppt_y"/>
                                          </p:val>
                                        </p:tav>
                                        <p:tav tm="100000">
                                          <p:val>
                                            <p:strVal val="#ppt_y"/>
                                          </p:val>
                                        </p:tav>
                                      </p:tavLst>
                                    </p:anim>
                                    <p:anim calcmode="lin" valueType="num">
                                      <p:cBhvr>
                                        <p:cTn id="43" dur="500" fill="hold"/>
                                        <p:tgtEl>
                                          <p:spTgt spid="4014"/>
                                        </p:tgtEl>
                                        <p:attrNameLst>
                                          <p:attrName>ppt_h</p:attrName>
                                        </p:attrNameLst>
                                      </p:cBhvr>
                                      <p:tavLst>
                                        <p:tav tm="0">
                                          <p:val>
                                            <p:strVal val="#ppt_h/10"/>
                                          </p:val>
                                        </p:tav>
                                        <p:tav tm="50000">
                                          <p:val>
                                            <p:strVal val="#ppt_h+.01"/>
                                          </p:val>
                                        </p:tav>
                                        <p:tav tm="100000">
                                          <p:val>
                                            <p:strVal val="#ppt_h"/>
                                          </p:val>
                                        </p:tav>
                                      </p:tavLst>
                                    </p:anim>
                                    <p:anim calcmode="lin" valueType="num">
                                      <p:cBhvr>
                                        <p:cTn id="44" dur="500" fill="hold"/>
                                        <p:tgtEl>
                                          <p:spTgt spid="4014"/>
                                        </p:tgtEl>
                                        <p:attrNameLst>
                                          <p:attrName>ppt_w</p:attrName>
                                        </p:attrNameLst>
                                      </p:cBhvr>
                                      <p:tavLst>
                                        <p:tav tm="0">
                                          <p:val>
                                            <p:strVal val="#ppt_w/10"/>
                                          </p:val>
                                        </p:tav>
                                        <p:tav tm="50000">
                                          <p:val>
                                            <p:strVal val="#ppt_w+.01"/>
                                          </p:val>
                                        </p:tav>
                                        <p:tav tm="100000">
                                          <p:val>
                                            <p:strVal val="#ppt_w"/>
                                          </p:val>
                                        </p:tav>
                                      </p:tavLst>
                                    </p:anim>
                                    <p:animEffect transition="in" filter="fade">
                                      <p:cBhvr>
                                        <p:cTn id="45" dur="500" tmFilter="0,0; .5, 1; 1, 1"/>
                                        <p:tgtEl>
                                          <p:spTgt spid="401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406"/>
                                        </p:tgtEl>
                                        <p:attrNameLst>
                                          <p:attrName>style.visibility</p:attrName>
                                        </p:attrNameLst>
                                      </p:cBhvr>
                                      <p:to>
                                        <p:strVal val="visible"/>
                                      </p:to>
                                    </p:set>
                                    <p:animEffect transition="in" filter="wipe(down)">
                                      <p:cBhvr>
                                        <p:cTn id="50" dur="500"/>
                                        <p:tgtEl>
                                          <p:spTgt spid="40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down)">
                                      <p:cBhvr>
                                        <p:cTn id="55" dur="500"/>
                                        <p:tgtEl>
                                          <p:spTgt spid="10"/>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nodeType="click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randombar(horizontal)">
                                      <p:cBhvr>
                                        <p:cTn id="6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 grpId="0"/>
      <p:bldP spid="405" grpId="1"/>
      <p:bldP spid="406" grpId="0"/>
      <p:bldP spid="406" grpId="1"/>
      <p:bldP spid="4014" grpId="0"/>
      <p:bldP spid="4014" grpId="1"/>
      <p:bldP spid="10" grpId="0"/>
      <p:bldP spid="10"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1"/>
          <p:cNvPicPr>
            <a:picLocks noChangeAspect="1"/>
          </p:cNvPicPr>
          <p:nvPr/>
        </p:nvPicPr>
        <p:blipFill>
          <a:blip r:embed="rId3"/>
          <a:stretch>
            <a:fillRect/>
          </a:stretch>
        </p:blipFill>
        <p:spPr>
          <a:xfrm>
            <a:off x="0" y="-37465"/>
            <a:ext cx="24384635" cy="13790295"/>
          </a:xfrm>
          <a:prstGeom prst="rect">
            <a:avLst/>
          </a:prstGeom>
        </p:spPr>
      </p:pic>
      <p:grpSp>
        <p:nvGrpSpPr>
          <p:cNvPr id="4018" name="组合 4018"/>
          <p:cNvGrpSpPr/>
          <p:nvPr/>
        </p:nvGrpSpPr>
        <p:grpSpPr>
          <a:xfrm>
            <a:off x="787400" y="610366"/>
            <a:ext cx="22006560" cy="951734"/>
            <a:chOff x="787400" y="610366"/>
            <a:chExt cx="15935135" cy="951734"/>
          </a:xfrm>
        </p:grpSpPr>
        <p:pic>
          <p:nvPicPr>
            <p:cNvPr id="4019" name="image 4019"/>
            <p:cNvPicPr>
              <a:picLocks noChangeAspect="1"/>
            </p:cNvPicPr>
            <p:nvPr/>
          </p:nvPicPr>
          <p:blipFill>
            <a:blip r:embed="rId4"/>
            <a:srcRect/>
            <a:stretch>
              <a:fillRect/>
            </a:stretch>
          </p:blipFill>
          <p:spPr>
            <a:xfrm>
              <a:off x="787400" y="673100"/>
              <a:ext cx="800100" cy="800100"/>
            </a:xfrm>
            <a:prstGeom prst="rect">
              <a:avLst/>
            </a:prstGeom>
          </p:spPr>
        </p:pic>
        <p:pic>
          <p:nvPicPr>
            <p:cNvPr id="4020" name="image 4020"/>
            <p:cNvPicPr>
              <a:picLocks noChangeAspect="1"/>
            </p:cNvPicPr>
            <p:nvPr/>
          </p:nvPicPr>
          <p:blipFill>
            <a:blip r:embed="rId5"/>
            <a:srcRect/>
            <a:stretch>
              <a:fillRect/>
            </a:stretch>
          </p:blipFill>
          <p:spPr>
            <a:xfrm>
              <a:off x="1181100" y="1092200"/>
              <a:ext cx="469900" cy="469900"/>
            </a:xfrm>
            <a:prstGeom prst="rect">
              <a:avLst/>
            </a:prstGeom>
          </p:spPr>
        </p:pic>
        <p:sp>
          <p:nvSpPr>
            <p:cNvPr id="4021" name="Object 4021"/>
            <p:cNvSpPr txBox="1"/>
            <p:nvPr/>
          </p:nvSpPr>
          <p:spPr>
            <a:xfrm>
              <a:off x="1790243" y="610366"/>
              <a:ext cx="14932292" cy="889000"/>
            </a:xfrm>
            <a:prstGeom prst="rect">
              <a:avLst/>
            </a:prstGeom>
          </p:spPr>
          <p:txBody>
            <a:bodyPr vert="horz" rtlCol="0" anchor="t" anchorCtr="0">
              <a:noAutofit/>
            </a:bodyPr>
            <a:lstStyle/>
            <a:p>
              <a:pPr algn="l">
                <a:lnSpc>
                  <a:spcPct val="100000"/>
                </a:lnSpc>
              </a:pPr>
              <a:r>
                <a:rPr lang="en-US" altLang="zh-CN" sz="5800" dirty="0">
                  <a:solidFill>
                    <a:srgbClr val="262626"/>
                  </a:solidFill>
                  <a:cs typeface="+mn-ea"/>
                  <a:sym typeface="+mn-lt"/>
                </a:rPr>
                <a:t>4.4</a:t>
              </a:r>
              <a:r>
                <a:rPr lang="zh-CN" altLang="en-US" sz="5800" dirty="0">
                  <a:solidFill>
                    <a:srgbClr val="262626"/>
                  </a:solidFill>
                  <a:cs typeface="+mn-ea"/>
                  <a:sym typeface="+mn-lt"/>
                </a:rPr>
                <a:t>程序功能</a:t>
              </a:r>
              <a:r>
                <a:rPr lang="en-US" altLang="zh-CN" sz="5800" dirty="0">
                  <a:solidFill>
                    <a:srgbClr val="262626"/>
                  </a:solidFill>
                  <a:cs typeface="+mn-ea"/>
                  <a:sym typeface="+mn-lt"/>
                </a:rPr>
                <a:t>-</a:t>
              </a:r>
              <a:r>
                <a:rPr lang="zh-CN" altLang="en-US" sz="5800" dirty="0">
                  <a:solidFill>
                    <a:srgbClr val="262626"/>
                  </a:solidFill>
                  <a:cs typeface="+mn-ea"/>
                  <a:sym typeface="+mn-lt"/>
                </a:rPr>
                <a:t>通用功能（在每个算法功能中都有）</a:t>
              </a:r>
            </a:p>
          </p:txBody>
        </p:sp>
      </p:grpSp>
      <p:graphicFrame>
        <p:nvGraphicFramePr>
          <p:cNvPr id="2" name="表格 1"/>
          <p:cNvGraphicFramePr/>
          <p:nvPr>
            <p:custDataLst>
              <p:tags r:id="rId1"/>
            </p:custDataLst>
          </p:nvPr>
        </p:nvGraphicFramePr>
        <p:xfrm>
          <a:off x="10054590" y="7152957"/>
          <a:ext cx="416560" cy="73152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tblGrid>
              <a:tr h="0">
                <a:tc>
                  <a:txBody>
                    <a:bodyPr/>
                    <a:lstStyle/>
                    <a:p>
                      <a:pPr indent="0">
                        <a:buNone/>
                      </a:pPr>
                      <a:endParaRPr lang="zh-CN" altLang="en-US" b="0"/>
                    </a:p>
                  </a:txBody>
                  <a:tcPr>
                    <a:lnL>
                      <a:noFill/>
                    </a:lnL>
                    <a:lnR>
                      <a:noFill/>
                    </a:lnR>
                    <a:lnT cap="flat">
                      <a:noFill/>
                    </a:lnT>
                    <a:lnB cap="flat">
                      <a:noFill/>
                    </a:lnB>
                    <a:lnTlToBr>
                      <a:noFill/>
                    </a:lnTlToBr>
                    <a:lnBlToTr>
                      <a:noFill/>
                    </a:lnBlToTr>
                    <a:noFill/>
                  </a:tcPr>
                </a:tc>
                <a:tc>
                  <a:txBody>
                    <a:bodyPr/>
                    <a:lstStyle/>
                    <a:p>
                      <a:pPr>
                        <a:buNone/>
                      </a:pPr>
                      <a:endParaRPr lang="zh-CN" altLang="en-US"/>
                    </a:p>
                  </a:txBody>
                  <a:tcPr>
                    <a:lnL>
                      <a:noFill/>
                    </a:lnL>
                    <a:lnR>
                      <a:noFill/>
                    </a:lnR>
                    <a:lnT>
                      <a:noFill/>
                    </a:lnT>
                    <a:lnB cap="flat">
                      <a:noFill/>
                    </a:lnB>
                    <a:lnTlToBr>
                      <a:noFill/>
                    </a:lnTlToBr>
                    <a:lnBlToTr>
                      <a:noFill/>
                    </a:lnBlToTr>
                    <a:solidFill>
                      <a:srgbClr val="FFFFFF"/>
                    </a:solidFill>
                  </a:tcPr>
                </a:tc>
                <a:extLst>
                  <a:ext uri="{0D108BD9-81ED-4DB2-BD59-A6C34878D82A}">
                    <a16:rowId xmlns:a16="http://schemas.microsoft.com/office/drawing/2014/main" val="10000"/>
                  </a:ext>
                </a:extLst>
              </a:tr>
              <a:tr h="0">
                <a:tc>
                  <a:txBody>
                    <a:bodyPr/>
                    <a:lstStyle/>
                    <a:p>
                      <a:pPr indent="0">
                        <a:buNone/>
                      </a:pPr>
                      <a:endParaRPr lang="zh-CN" altLang="en-US"/>
                    </a:p>
                  </a:txBody>
                  <a:tcPr>
                    <a:lnL>
                      <a:noFill/>
                    </a:lnL>
                    <a:lnR>
                      <a:noFill/>
                    </a:lnR>
                    <a:lnT cap="flat">
                      <a:noFill/>
                    </a:lnT>
                    <a:lnB cap="flat">
                      <a:noFill/>
                    </a:lnB>
                    <a:lnTlToBr>
                      <a:noFill/>
                    </a:lnTlToBr>
                    <a:lnBlToTr>
                      <a:noFill/>
                    </a:lnBlToTr>
                    <a:noFill/>
                  </a:tcPr>
                </a:tc>
                <a:tc>
                  <a:txBody>
                    <a:bodyPr/>
                    <a:lstStyle/>
                    <a:p>
                      <a:pPr indent="0">
                        <a:buNone/>
                      </a:pPr>
                      <a:endParaRPr lang="zh-CN" altLang="en-US"/>
                    </a:p>
                  </a:txBody>
                  <a:tcP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7" name="表格 6"/>
          <p:cNvGraphicFramePr/>
          <p:nvPr/>
        </p:nvGraphicFramePr>
        <p:xfrm>
          <a:off x="9652000" y="6338252"/>
          <a:ext cx="416560" cy="73152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tblGrid>
              <a:tr h="0">
                <a:tc>
                  <a:txBody>
                    <a:bodyPr/>
                    <a:lstStyle/>
                    <a:p>
                      <a:pPr indent="0">
                        <a:buNone/>
                      </a:pPr>
                      <a:endParaRPr lang="zh-CN" altLang="en-US" b="0"/>
                    </a:p>
                  </a:txBody>
                  <a:tcPr>
                    <a:lnL>
                      <a:noFill/>
                    </a:lnL>
                    <a:lnR>
                      <a:noFill/>
                    </a:lnR>
                    <a:lnT cap="flat">
                      <a:noFill/>
                    </a:lnT>
                    <a:lnB cap="flat">
                      <a:noFill/>
                    </a:lnB>
                    <a:lnTlToBr>
                      <a:noFill/>
                    </a:lnTlToBr>
                    <a:lnBlToTr>
                      <a:noFill/>
                    </a:lnBlToTr>
                    <a:noFill/>
                  </a:tcPr>
                </a:tc>
                <a:tc>
                  <a:txBody>
                    <a:bodyPr/>
                    <a:lstStyle/>
                    <a:p>
                      <a:pPr>
                        <a:buNone/>
                      </a:pPr>
                      <a:endParaRPr lang="zh-CN" altLang="en-US"/>
                    </a:p>
                  </a:txBody>
                  <a:tcPr>
                    <a:lnL>
                      <a:noFill/>
                    </a:lnL>
                    <a:lnR>
                      <a:noFill/>
                    </a:lnR>
                    <a:lnT>
                      <a:noFill/>
                    </a:lnT>
                    <a:lnB cap="flat">
                      <a:noFill/>
                    </a:lnB>
                    <a:lnTlToBr>
                      <a:noFill/>
                    </a:lnTlToBr>
                    <a:lnBlToTr>
                      <a:noFill/>
                    </a:lnBlToTr>
                    <a:solidFill>
                      <a:srgbClr val="FFFFFF"/>
                    </a:solidFill>
                  </a:tcPr>
                </a:tc>
                <a:extLst>
                  <a:ext uri="{0D108BD9-81ED-4DB2-BD59-A6C34878D82A}">
                    <a16:rowId xmlns:a16="http://schemas.microsoft.com/office/drawing/2014/main" val="10000"/>
                  </a:ext>
                </a:extLst>
              </a:tr>
              <a:tr h="0">
                <a:tc>
                  <a:txBody>
                    <a:bodyPr/>
                    <a:lstStyle/>
                    <a:p>
                      <a:pPr indent="0">
                        <a:buNone/>
                      </a:pPr>
                      <a:endParaRPr lang="zh-CN" altLang="en-US"/>
                    </a:p>
                  </a:txBody>
                  <a:tcPr>
                    <a:lnL>
                      <a:noFill/>
                    </a:lnL>
                    <a:lnR>
                      <a:noFill/>
                    </a:lnR>
                    <a:lnT cap="flat">
                      <a:noFill/>
                    </a:lnT>
                    <a:lnB cap="flat">
                      <a:noFill/>
                    </a:lnB>
                    <a:lnTlToBr>
                      <a:noFill/>
                    </a:lnTlToBr>
                    <a:lnBlToTr>
                      <a:noFill/>
                    </a:lnBlToTr>
                    <a:noFill/>
                  </a:tcPr>
                </a:tc>
                <a:tc>
                  <a:txBody>
                    <a:bodyPr/>
                    <a:lstStyle/>
                    <a:p>
                      <a:pPr indent="0">
                        <a:buNone/>
                      </a:pPr>
                      <a:endParaRPr lang="zh-CN" altLang="en-US"/>
                    </a:p>
                  </a:txBody>
                  <a:tcP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4" name="表格 3"/>
          <p:cNvGraphicFramePr/>
          <p:nvPr/>
        </p:nvGraphicFramePr>
        <p:xfrm>
          <a:off x="9738360" y="7310437"/>
          <a:ext cx="416560" cy="73152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tblGrid>
              <a:tr h="0">
                <a:tc>
                  <a:txBody>
                    <a:bodyPr/>
                    <a:lstStyle/>
                    <a:p>
                      <a:pPr indent="0">
                        <a:buNone/>
                      </a:pPr>
                      <a:endParaRPr lang="zh-CN" altLang="en-US" b="0"/>
                    </a:p>
                  </a:txBody>
                  <a:tcPr>
                    <a:lnL>
                      <a:noFill/>
                    </a:lnL>
                    <a:lnR>
                      <a:noFill/>
                    </a:lnR>
                    <a:lnT cap="flat">
                      <a:noFill/>
                    </a:lnT>
                    <a:lnB cap="flat">
                      <a:noFill/>
                    </a:lnB>
                    <a:lnTlToBr>
                      <a:noFill/>
                    </a:lnTlToBr>
                    <a:lnBlToTr>
                      <a:noFill/>
                    </a:lnBlToTr>
                    <a:noFill/>
                  </a:tcPr>
                </a:tc>
                <a:tc>
                  <a:txBody>
                    <a:bodyPr/>
                    <a:lstStyle/>
                    <a:p>
                      <a:pPr>
                        <a:buNone/>
                      </a:pPr>
                      <a:endParaRPr lang="zh-CN" altLang="en-US"/>
                    </a:p>
                  </a:txBody>
                  <a:tcPr>
                    <a:lnL>
                      <a:noFill/>
                    </a:lnL>
                    <a:lnR>
                      <a:noFill/>
                    </a:lnR>
                    <a:lnT>
                      <a:noFill/>
                    </a:lnT>
                    <a:lnB cap="flat">
                      <a:noFill/>
                    </a:lnB>
                    <a:lnTlToBr>
                      <a:noFill/>
                    </a:lnTlToBr>
                    <a:lnBlToTr>
                      <a:noFill/>
                    </a:lnBlToTr>
                    <a:solidFill>
                      <a:srgbClr val="FFFFFF"/>
                    </a:solidFill>
                  </a:tcPr>
                </a:tc>
                <a:extLst>
                  <a:ext uri="{0D108BD9-81ED-4DB2-BD59-A6C34878D82A}">
                    <a16:rowId xmlns:a16="http://schemas.microsoft.com/office/drawing/2014/main" val="10000"/>
                  </a:ext>
                </a:extLst>
              </a:tr>
              <a:tr h="0">
                <a:tc>
                  <a:txBody>
                    <a:bodyPr/>
                    <a:lstStyle/>
                    <a:p>
                      <a:pPr indent="0">
                        <a:buNone/>
                      </a:pPr>
                      <a:endParaRPr lang="zh-CN" altLang="en-US"/>
                    </a:p>
                  </a:txBody>
                  <a:tcPr>
                    <a:lnL>
                      <a:noFill/>
                    </a:lnL>
                    <a:lnR>
                      <a:noFill/>
                    </a:lnR>
                    <a:lnT cap="flat">
                      <a:noFill/>
                    </a:lnT>
                    <a:lnB cap="flat">
                      <a:noFill/>
                    </a:lnB>
                    <a:lnTlToBr>
                      <a:noFill/>
                    </a:lnTlToBr>
                    <a:lnBlToTr>
                      <a:noFill/>
                    </a:lnBlToTr>
                    <a:noFill/>
                  </a:tcPr>
                </a:tc>
                <a:tc>
                  <a:txBody>
                    <a:bodyPr/>
                    <a:lstStyle/>
                    <a:p>
                      <a:pPr indent="0">
                        <a:buNone/>
                      </a:pPr>
                      <a:endParaRPr lang="zh-CN" altLang="en-US"/>
                    </a:p>
                  </a:txBody>
                  <a:tcP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6" name="文本框 15"/>
          <p:cNvSpPr txBox="1"/>
          <p:nvPr/>
        </p:nvSpPr>
        <p:spPr>
          <a:xfrm>
            <a:off x="1856105" y="1747520"/>
            <a:ext cx="8776970" cy="1014730"/>
          </a:xfrm>
          <a:prstGeom prst="rect">
            <a:avLst/>
          </a:prstGeom>
          <a:noFill/>
          <a:ln w="9525">
            <a:noFill/>
          </a:ln>
        </p:spPr>
        <p:txBody>
          <a:bodyPr wrap="square">
            <a:spAutoFit/>
          </a:bodyPr>
          <a:lstStyle/>
          <a:p>
            <a:pPr indent="408305"/>
            <a:r>
              <a:rPr lang="en-US" sz="6000" b="1">
                <a:latin typeface="+mj-lt"/>
                <a:ea typeface="+mj-lt"/>
                <a:cs typeface="+mj-lt"/>
              </a:rPr>
              <a:t>4</a:t>
            </a:r>
            <a:r>
              <a:rPr sz="6000" b="1">
                <a:latin typeface="+mj-lt"/>
                <a:ea typeface="+mj-lt"/>
                <a:cs typeface="+mj-lt"/>
              </a:rPr>
              <a:t>.</a:t>
            </a:r>
            <a:r>
              <a:rPr lang="en-US" sz="6000" b="1">
                <a:latin typeface="+mj-lt"/>
                <a:ea typeface="+mj-lt"/>
                <a:cs typeface="+mj-lt"/>
              </a:rPr>
              <a:t>4</a:t>
            </a:r>
            <a:r>
              <a:rPr sz="6000" b="1">
                <a:latin typeface="+mj-lt"/>
                <a:ea typeface="+mj-lt"/>
                <a:cs typeface="+mj-lt"/>
              </a:rPr>
              <a:t>.1 图像上传</a:t>
            </a:r>
          </a:p>
        </p:txBody>
      </p:sp>
      <p:graphicFrame>
        <p:nvGraphicFramePr>
          <p:cNvPr id="17" name="表格 16"/>
          <p:cNvGraphicFramePr/>
          <p:nvPr/>
        </p:nvGraphicFramePr>
        <p:xfrm>
          <a:off x="10002520" y="7429182"/>
          <a:ext cx="416560" cy="73152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tblGrid>
              <a:tr h="0">
                <a:tc>
                  <a:txBody>
                    <a:bodyPr/>
                    <a:lstStyle/>
                    <a:p>
                      <a:pPr indent="0">
                        <a:buNone/>
                      </a:pPr>
                      <a:endParaRPr lang="zh-CN" altLang="en-US" b="0"/>
                    </a:p>
                  </a:txBody>
                  <a:tcPr>
                    <a:lnL>
                      <a:noFill/>
                    </a:lnL>
                    <a:lnR>
                      <a:noFill/>
                    </a:lnR>
                    <a:lnT cap="flat">
                      <a:noFill/>
                    </a:lnT>
                    <a:lnB cap="flat">
                      <a:noFill/>
                    </a:lnB>
                    <a:lnTlToBr>
                      <a:noFill/>
                    </a:lnTlToBr>
                    <a:lnBlToTr>
                      <a:noFill/>
                    </a:lnBlToTr>
                    <a:noFill/>
                  </a:tcPr>
                </a:tc>
                <a:tc>
                  <a:txBody>
                    <a:bodyPr/>
                    <a:lstStyle/>
                    <a:p>
                      <a:pPr>
                        <a:buNone/>
                      </a:pPr>
                      <a:endParaRPr lang="zh-CN" altLang="en-US"/>
                    </a:p>
                  </a:txBody>
                  <a:tcPr>
                    <a:lnL>
                      <a:noFill/>
                    </a:lnL>
                    <a:lnR>
                      <a:noFill/>
                    </a:lnR>
                    <a:lnT>
                      <a:noFill/>
                    </a:lnT>
                    <a:lnB cap="flat">
                      <a:noFill/>
                    </a:lnB>
                    <a:lnTlToBr>
                      <a:noFill/>
                    </a:lnTlToBr>
                    <a:lnBlToTr>
                      <a:noFill/>
                    </a:lnBlToTr>
                    <a:solidFill>
                      <a:srgbClr val="FFFFFF"/>
                    </a:solidFill>
                  </a:tcPr>
                </a:tc>
                <a:extLst>
                  <a:ext uri="{0D108BD9-81ED-4DB2-BD59-A6C34878D82A}">
                    <a16:rowId xmlns:a16="http://schemas.microsoft.com/office/drawing/2014/main" val="10000"/>
                  </a:ext>
                </a:extLst>
              </a:tr>
              <a:tr h="0">
                <a:tc>
                  <a:txBody>
                    <a:bodyPr/>
                    <a:lstStyle/>
                    <a:p>
                      <a:pPr indent="0">
                        <a:buNone/>
                      </a:pPr>
                      <a:endParaRPr lang="zh-CN" altLang="en-US"/>
                    </a:p>
                  </a:txBody>
                  <a:tcPr>
                    <a:lnL>
                      <a:noFill/>
                    </a:lnL>
                    <a:lnR>
                      <a:noFill/>
                    </a:lnR>
                    <a:lnT cap="flat">
                      <a:noFill/>
                    </a:lnT>
                    <a:lnB cap="flat">
                      <a:noFill/>
                    </a:lnB>
                    <a:lnTlToBr>
                      <a:noFill/>
                    </a:lnTlToBr>
                    <a:lnBlToTr>
                      <a:noFill/>
                    </a:lnBlToTr>
                    <a:noFill/>
                  </a:tcPr>
                </a:tc>
                <a:tc>
                  <a:txBody>
                    <a:bodyPr/>
                    <a:lstStyle/>
                    <a:p>
                      <a:pPr indent="0">
                        <a:buNone/>
                      </a:pPr>
                      <a:endParaRPr lang="zh-CN" altLang="en-US"/>
                    </a:p>
                  </a:txBody>
                  <a:tcP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8" name="文本框 17"/>
          <p:cNvSpPr txBox="1"/>
          <p:nvPr/>
        </p:nvSpPr>
        <p:spPr>
          <a:xfrm>
            <a:off x="1236980" y="2901950"/>
            <a:ext cx="8958580" cy="2122805"/>
          </a:xfrm>
          <a:prstGeom prst="rect">
            <a:avLst/>
          </a:prstGeom>
          <a:noFill/>
          <a:ln w="9525">
            <a:noFill/>
          </a:ln>
        </p:spPr>
        <p:txBody>
          <a:bodyPr wrap="square">
            <a:spAutoFit/>
          </a:bodyPr>
          <a:lstStyle/>
          <a:p>
            <a:pPr indent="0"/>
            <a:r>
              <a:rPr lang="zh-CN" sz="4400" b="0">
                <a:ea typeface="宋体" panose="02010600030101010101" pitchFamily="2" charset="-122"/>
              </a:rPr>
              <a:t>为了对遥感图像进行编译和检测，首先要将图片上传至服务器，再交给模型处理。</a:t>
            </a:r>
          </a:p>
        </p:txBody>
      </p:sp>
      <p:sp>
        <p:nvSpPr>
          <p:cNvPr id="19" name="文本框 18"/>
          <p:cNvSpPr txBox="1"/>
          <p:nvPr/>
        </p:nvSpPr>
        <p:spPr>
          <a:xfrm>
            <a:off x="14519910" y="1747520"/>
            <a:ext cx="6482715" cy="1014730"/>
          </a:xfrm>
          <a:prstGeom prst="rect">
            <a:avLst/>
          </a:prstGeom>
          <a:noFill/>
          <a:ln w="9525">
            <a:noFill/>
          </a:ln>
        </p:spPr>
        <p:txBody>
          <a:bodyPr wrap="square">
            <a:spAutoFit/>
          </a:bodyPr>
          <a:lstStyle/>
          <a:p>
            <a:pPr indent="408305"/>
            <a:r>
              <a:rPr lang="en-US" sz="6000" b="1">
                <a:latin typeface="+mj-lt"/>
                <a:ea typeface="+mj-lt"/>
                <a:cs typeface="+mj-lt"/>
              </a:rPr>
              <a:t>4</a:t>
            </a:r>
            <a:r>
              <a:rPr sz="6000" b="1">
                <a:latin typeface="+mj-lt"/>
                <a:ea typeface="+mj-lt"/>
                <a:cs typeface="+mj-lt"/>
              </a:rPr>
              <a:t>.</a:t>
            </a:r>
            <a:r>
              <a:rPr lang="en-US" sz="6000" b="1">
                <a:latin typeface="+mj-lt"/>
                <a:ea typeface="+mj-lt"/>
                <a:cs typeface="+mj-lt"/>
              </a:rPr>
              <a:t>4</a:t>
            </a:r>
            <a:r>
              <a:rPr sz="6000" b="1">
                <a:latin typeface="+mj-lt"/>
                <a:ea typeface="+mj-lt"/>
                <a:cs typeface="+mj-lt"/>
              </a:rPr>
              <a:t>.2 图像下载</a:t>
            </a:r>
          </a:p>
        </p:txBody>
      </p:sp>
      <p:sp>
        <p:nvSpPr>
          <p:cNvPr id="20" name="文本框 19"/>
          <p:cNvSpPr txBox="1"/>
          <p:nvPr/>
        </p:nvSpPr>
        <p:spPr>
          <a:xfrm>
            <a:off x="13531850" y="2901950"/>
            <a:ext cx="8958580" cy="1445260"/>
          </a:xfrm>
          <a:prstGeom prst="rect">
            <a:avLst/>
          </a:prstGeom>
          <a:noFill/>
          <a:ln w="9525">
            <a:noFill/>
          </a:ln>
        </p:spPr>
        <p:txBody>
          <a:bodyPr wrap="square">
            <a:spAutoFit/>
          </a:bodyPr>
          <a:lstStyle/>
          <a:p>
            <a:pPr indent="0"/>
            <a:r>
              <a:rPr lang="zh-CN" sz="4400" b="0">
                <a:ea typeface="宋体" panose="02010600030101010101" pitchFamily="2" charset="-122"/>
              </a:rPr>
              <a:t>用户可将处理好的图片通过压缩包的形式下载到本地。</a:t>
            </a:r>
          </a:p>
        </p:txBody>
      </p:sp>
      <p:pic>
        <p:nvPicPr>
          <p:cNvPr id="21" name="图片 20"/>
          <p:cNvPicPr>
            <a:picLocks noChangeAspect="1"/>
          </p:cNvPicPr>
          <p:nvPr/>
        </p:nvPicPr>
        <p:blipFill>
          <a:blip r:embed="rId6"/>
          <a:stretch>
            <a:fillRect/>
          </a:stretch>
        </p:blipFill>
        <p:spPr>
          <a:xfrm>
            <a:off x="577215" y="5972810"/>
            <a:ext cx="10860405" cy="7254240"/>
          </a:xfrm>
          <a:prstGeom prst="rect">
            <a:avLst/>
          </a:prstGeom>
        </p:spPr>
      </p:pic>
      <p:pic>
        <p:nvPicPr>
          <p:cNvPr id="22" name="图片 21"/>
          <p:cNvPicPr>
            <a:picLocks noChangeAspect="1"/>
          </p:cNvPicPr>
          <p:nvPr/>
        </p:nvPicPr>
        <p:blipFill>
          <a:blip r:embed="rId7"/>
          <a:stretch>
            <a:fillRect/>
          </a:stretch>
        </p:blipFill>
        <p:spPr>
          <a:xfrm>
            <a:off x="13642975" y="6388100"/>
            <a:ext cx="9938385" cy="3724275"/>
          </a:xfrm>
          <a:prstGeom prst="rect">
            <a:avLst/>
          </a:prstGeom>
        </p:spPr>
      </p:pic>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18"/>
                                        </p:tgtEl>
                                        <p:attrNameLst>
                                          <p:attrName>style.visibility</p:attrName>
                                        </p:attrNameLst>
                                      </p:cBhvr>
                                      <p:to>
                                        <p:strVal val="visible"/>
                                      </p:to>
                                    </p:set>
                                    <p:animEffect transition="in" filter="wipe(down)">
                                      <p:cBhvr>
                                        <p:cTn id="7" dur="500"/>
                                        <p:tgtEl>
                                          <p:spTgt spid="401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par>
                                <p:cTn id="13" presetID="3" presetClass="entr" presetSubtype="1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par>
                                <p:cTn id="16" presetID="3" presetClass="entr" presetSubtype="1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par>
                                <p:cTn id="19" presetID="3" presetClass="entr" presetSubtype="1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linds(horizontal)">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blinds(horizontal)">
                                      <p:cBhvr>
                                        <p:cTn id="26" dur="500"/>
                                        <p:tgtEl>
                                          <p:spTgt spid="16"/>
                                        </p:tgtEl>
                                      </p:cBhvr>
                                    </p:animEffect>
                                  </p:childTnLst>
                                </p:cTn>
                              </p:par>
                              <p:par>
                                <p:cTn id="27" presetID="3" presetClass="entr" presetSubtype="1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blinds(horizontal)">
                                      <p:cBhvr>
                                        <p:cTn id="29" dur="500"/>
                                        <p:tgtEl>
                                          <p:spTgt spid="17"/>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blinds(horizontal)">
                                      <p:cBhvr>
                                        <p:cTn id="32" dur="500"/>
                                        <p:tgtEl>
                                          <p:spTgt spid="18"/>
                                        </p:tgtEl>
                                      </p:cBhvr>
                                    </p:animEffect>
                                  </p:childTnLst>
                                </p:cTn>
                              </p:par>
                              <p:par>
                                <p:cTn id="33" presetID="3" presetClass="entr" presetSubtype="1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blinds(horizontal)">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blinds(horizontal)">
                                      <p:cBhvr>
                                        <p:cTn id="40" dur="500"/>
                                        <p:tgtEl>
                                          <p:spTgt spid="19"/>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blinds(horizontal)">
                                      <p:cBhvr>
                                        <p:cTn id="43" dur="500"/>
                                        <p:tgtEl>
                                          <p:spTgt spid="20"/>
                                        </p:tgtEl>
                                      </p:cBhvr>
                                    </p:animEffect>
                                  </p:childTnLst>
                                </p:cTn>
                              </p:par>
                              <p:par>
                                <p:cTn id="44" presetID="3" presetClass="entr" presetSubtype="10"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blinds(horizontal)">
                                      <p:cBhvr>
                                        <p:cTn id="4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8" grpId="0"/>
      <p:bldP spid="18" grpId="1"/>
      <p:bldP spid="19" grpId="0"/>
      <p:bldP spid="19" grpId="1"/>
      <p:bldP spid="20" grpId="0"/>
      <p:bldP spid="20"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1"/>
          <p:cNvPicPr>
            <a:picLocks noChangeAspect="1"/>
          </p:cNvPicPr>
          <p:nvPr/>
        </p:nvPicPr>
        <p:blipFill>
          <a:blip r:embed="rId3"/>
          <a:stretch>
            <a:fillRect/>
          </a:stretch>
        </p:blipFill>
        <p:spPr>
          <a:xfrm>
            <a:off x="0" y="-37465"/>
            <a:ext cx="24384635" cy="13790295"/>
          </a:xfrm>
          <a:prstGeom prst="rect">
            <a:avLst/>
          </a:prstGeom>
        </p:spPr>
      </p:pic>
      <p:grpSp>
        <p:nvGrpSpPr>
          <p:cNvPr id="4018" name="组合 4018"/>
          <p:cNvGrpSpPr/>
          <p:nvPr/>
        </p:nvGrpSpPr>
        <p:grpSpPr>
          <a:xfrm>
            <a:off x="787400" y="610366"/>
            <a:ext cx="22006560" cy="951734"/>
            <a:chOff x="787400" y="610366"/>
            <a:chExt cx="15935135" cy="951734"/>
          </a:xfrm>
        </p:grpSpPr>
        <p:pic>
          <p:nvPicPr>
            <p:cNvPr id="4019" name="image 4019"/>
            <p:cNvPicPr>
              <a:picLocks noChangeAspect="1"/>
            </p:cNvPicPr>
            <p:nvPr/>
          </p:nvPicPr>
          <p:blipFill>
            <a:blip r:embed="rId4"/>
            <a:srcRect/>
            <a:stretch>
              <a:fillRect/>
            </a:stretch>
          </p:blipFill>
          <p:spPr>
            <a:xfrm>
              <a:off x="787400" y="673100"/>
              <a:ext cx="800100" cy="800100"/>
            </a:xfrm>
            <a:prstGeom prst="rect">
              <a:avLst/>
            </a:prstGeom>
          </p:spPr>
        </p:pic>
        <p:pic>
          <p:nvPicPr>
            <p:cNvPr id="4020" name="image 4020"/>
            <p:cNvPicPr>
              <a:picLocks noChangeAspect="1"/>
            </p:cNvPicPr>
            <p:nvPr/>
          </p:nvPicPr>
          <p:blipFill>
            <a:blip r:embed="rId5"/>
            <a:srcRect/>
            <a:stretch>
              <a:fillRect/>
            </a:stretch>
          </p:blipFill>
          <p:spPr>
            <a:xfrm>
              <a:off x="1181100" y="1092200"/>
              <a:ext cx="469900" cy="469900"/>
            </a:xfrm>
            <a:prstGeom prst="rect">
              <a:avLst/>
            </a:prstGeom>
          </p:spPr>
        </p:pic>
        <p:sp>
          <p:nvSpPr>
            <p:cNvPr id="4021" name="Object 4021"/>
            <p:cNvSpPr txBox="1"/>
            <p:nvPr/>
          </p:nvSpPr>
          <p:spPr>
            <a:xfrm>
              <a:off x="1790243" y="610366"/>
              <a:ext cx="14932292" cy="889000"/>
            </a:xfrm>
            <a:prstGeom prst="rect">
              <a:avLst/>
            </a:prstGeom>
          </p:spPr>
          <p:txBody>
            <a:bodyPr vert="horz" rtlCol="0" anchor="t" anchorCtr="0">
              <a:noAutofit/>
            </a:bodyPr>
            <a:lstStyle/>
            <a:p>
              <a:pPr algn="l">
                <a:lnSpc>
                  <a:spcPct val="100000"/>
                </a:lnSpc>
              </a:pPr>
              <a:r>
                <a:rPr lang="en-US" altLang="zh-CN" sz="5800" dirty="0">
                  <a:solidFill>
                    <a:srgbClr val="262626"/>
                  </a:solidFill>
                  <a:cs typeface="+mn-ea"/>
                  <a:sym typeface="+mn-lt"/>
                </a:rPr>
                <a:t>4.4</a:t>
              </a:r>
              <a:r>
                <a:rPr lang="zh-CN" altLang="en-US" sz="5800" dirty="0">
                  <a:solidFill>
                    <a:srgbClr val="262626"/>
                  </a:solidFill>
                  <a:cs typeface="+mn-ea"/>
                  <a:sym typeface="+mn-lt"/>
                </a:rPr>
                <a:t>程序功能</a:t>
              </a:r>
              <a:r>
                <a:rPr lang="en-US" altLang="zh-CN" sz="5800" dirty="0">
                  <a:solidFill>
                    <a:srgbClr val="262626"/>
                  </a:solidFill>
                  <a:cs typeface="+mn-ea"/>
                  <a:sym typeface="+mn-lt"/>
                </a:rPr>
                <a:t>-</a:t>
              </a:r>
              <a:r>
                <a:rPr lang="zh-CN" altLang="en-US" sz="5800" dirty="0">
                  <a:solidFill>
                    <a:srgbClr val="262626"/>
                  </a:solidFill>
                  <a:cs typeface="+mn-ea"/>
                  <a:sym typeface="+mn-lt"/>
                </a:rPr>
                <a:t>通用功能（在每个算法功能中都有）</a:t>
              </a:r>
            </a:p>
          </p:txBody>
        </p:sp>
      </p:grpSp>
      <p:graphicFrame>
        <p:nvGraphicFramePr>
          <p:cNvPr id="2" name="表格 1"/>
          <p:cNvGraphicFramePr/>
          <p:nvPr>
            <p:custDataLst>
              <p:tags r:id="rId1"/>
            </p:custDataLst>
          </p:nvPr>
        </p:nvGraphicFramePr>
        <p:xfrm>
          <a:off x="10054590" y="7152957"/>
          <a:ext cx="416560" cy="73152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tblGrid>
              <a:tr h="0">
                <a:tc>
                  <a:txBody>
                    <a:bodyPr/>
                    <a:lstStyle/>
                    <a:p>
                      <a:pPr indent="0">
                        <a:buNone/>
                      </a:pPr>
                      <a:endParaRPr lang="zh-CN" altLang="en-US" b="0"/>
                    </a:p>
                  </a:txBody>
                  <a:tcPr>
                    <a:lnL>
                      <a:noFill/>
                    </a:lnL>
                    <a:lnR>
                      <a:noFill/>
                    </a:lnR>
                    <a:lnT cap="flat">
                      <a:noFill/>
                    </a:lnT>
                    <a:lnB cap="flat">
                      <a:noFill/>
                    </a:lnB>
                    <a:lnTlToBr>
                      <a:noFill/>
                    </a:lnTlToBr>
                    <a:lnBlToTr>
                      <a:noFill/>
                    </a:lnBlToTr>
                    <a:noFill/>
                  </a:tcPr>
                </a:tc>
                <a:tc>
                  <a:txBody>
                    <a:bodyPr/>
                    <a:lstStyle/>
                    <a:p>
                      <a:pPr>
                        <a:buNone/>
                      </a:pPr>
                      <a:endParaRPr lang="zh-CN" altLang="en-US"/>
                    </a:p>
                  </a:txBody>
                  <a:tcPr>
                    <a:lnL>
                      <a:noFill/>
                    </a:lnL>
                    <a:lnR>
                      <a:noFill/>
                    </a:lnR>
                    <a:lnT>
                      <a:noFill/>
                    </a:lnT>
                    <a:lnB cap="flat">
                      <a:noFill/>
                    </a:lnB>
                    <a:lnTlToBr>
                      <a:noFill/>
                    </a:lnTlToBr>
                    <a:lnBlToTr>
                      <a:noFill/>
                    </a:lnBlToTr>
                    <a:solidFill>
                      <a:srgbClr val="FFFFFF"/>
                    </a:solidFill>
                  </a:tcPr>
                </a:tc>
                <a:extLst>
                  <a:ext uri="{0D108BD9-81ED-4DB2-BD59-A6C34878D82A}">
                    <a16:rowId xmlns:a16="http://schemas.microsoft.com/office/drawing/2014/main" val="10000"/>
                  </a:ext>
                </a:extLst>
              </a:tr>
              <a:tr h="0">
                <a:tc>
                  <a:txBody>
                    <a:bodyPr/>
                    <a:lstStyle/>
                    <a:p>
                      <a:pPr indent="0">
                        <a:buNone/>
                      </a:pPr>
                      <a:endParaRPr lang="zh-CN" altLang="en-US"/>
                    </a:p>
                  </a:txBody>
                  <a:tcPr>
                    <a:lnL>
                      <a:noFill/>
                    </a:lnL>
                    <a:lnR>
                      <a:noFill/>
                    </a:lnR>
                    <a:lnT cap="flat">
                      <a:noFill/>
                    </a:lnT>
                    <a:lnB cap="flat">
                      <a:noFill/>
                    </a:lnB>
                    <a:lnTlToBr>
                      <a:noFill/>
                    </a:lnTlToBr>
                    <a:lnBlToTr>
                      <a:noFill/>
                    </a:lnBlToTr>
                    <a:noFill/>
                  </a:tcPr>
                </a:tc>
                <a:tc>
                  <a:txBody>
                    <a:bodyPr/>
                    <a:lstStyle/>
                    <a:p>
                      <a:pPr indent="0">
                        <a:buNone/>
                      </a:pPr>
                      <a:endParaRPr lang="zh-CN" altLang="en-US"/>
                    </a:p>
                  </a:txBody>
                  <a:tcP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7" name="表格 6"/>
          <p:cNvGraphicFramePr/>
          <p:nvPr/>
        </p:nvGraphicFramePr>
        <p:xfrm>
          <a:off x="9652000" y="6338252"/>
          <a:ext cx="416560" cy="73152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tblGrid>
              <a:tr h="0">
                <a:tc>
                  <a:txBody>
                    <a:bodyPr/>
                    <a:lstStyle/>
                    <a:p>
                      <a:pPr indent="0">
                        <a:buNone/>
                      </a:pPr>
                      <a:endParaRPr lang="zh-CN" altLang="en-US" b="0"/>
                    </a:p>
                  </a:txBody>
                  <a:tcPr>
                    <a:lnL>
                      <a:noFill/>
                    </a:lnL>
                    <a:lnR>
                      <a:noFill/>
                    </a:lnR>
                    <a:lnT cap="flat">
                      <a:noFill/>
                    </a:lnT>
                    <a:lnB cap="flat">
                      <a:noFill/>
                    </a:lnB>
                    <a:lnTlToBr>
                      <a:noFill/>
                    </a:lnTlToBr>
                    <a:lnBlToTr>
                      <a:noFill/>
                    </a:lnBlToTr>
                    <a:noFill/>
                  </a:tcPr>
                </a:tc>
                <a:tc>
                  <a:txBody>
                    <a:bodyPr/>
                    <a:lstStyle/>
                    <a:p>
                      <a:pPr>
                        <a:buNone/>
                      </a:pPr>
                      <a:endParaRPr lang="zh-CN" altLang="en-US"/>
                    </a:p>
                  </a:txBody>
                  <a:tcPr>
                    <a:lnL>
                      <a:noFill/>
                    </a:lnL>
                    <a:lnR>
                      <a:noFill/>
                    </a:lnR>
                    <a:lnT>
                      <a:noFill/>
                    </a:lnT>
                    <a:lnB cap="flat">
                      <a:noFill/>
                    </a:lnB>
                    <a:lnTlToBr>
                      <a:noFill/>
                    </a:lnTlToBr>
                    <a:lnBlToTr>
                      <a:noFill/>
                    </a:lnBlToTr>
                    <a:solidFill>
                      <a:srgbClr val="FFFFFF"/>
                    </a:solidFill>
                  </a:tcPr>
                </a:tc>
                <a:extLst>
                  <a:ext uri="{0D108BD9-81ED-4DB2-BD59-A6C34878D82A}">
                    <a16:rowId xmlns:a16="http://schemas.microsoft.com/office/drawing/2014/main" val="10000"/>
                  </a:ext>
                </a:extLst>
              </a:tr>
              <a:tr h="0">
                <a:tc>
                  <a:txBody>
                    <a:bodyPr/>
                    <a:lstStyle/>
                    <a:p>
                      <a:pPr indent="0">
                        <a:buNone/>
                      </a:pPr>
                      <a:endParaRPr lang="zh-CN" altLang="en-US"/>
                    </a:p>
                  </a:txBody>
                  <a:tcPr>
                    <a:lnL>
                      <a:noFill/>
                    </a:lnL>
                    <a:lnR>
                      <a:noFill/>
                    </a:lnR>
                    <a:lnT cap="flat">
                      <a:noFill/>
                    </a:lnT>
                    <a:lnB cap="flat">
                      <a:noFill/>
                    </a:lnB>
                    <a:lnTlToBr>
                      <a:noFill/>
                    </a:lnTlToBr>
                    <a:lnBlToTr>
                      <a:noFill/>
                    </a:lnBlToTr>
                    <a:noFill/>
                  </a:tcPr>
                </a:tc>
                <a:tc>
                  <a:txBody>
                    <a:bodyPr/>
                    <a:lstStyle/>
                    <a:p>
                      <a:pPr indent="0">
                        <a:buNone/>
                      </a:pPr>
                      <a:endParaRPr lang="zh-CN" altLang="en-US"/>
                    </a:p>
                  </a:txBody>
                  <a:tcP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4" name="表格 3"/>
          <p:cNvGraphicFramePr/>
          <p:nvPr/>
        </p:nvGraphicFramePr>
        <p:xfrm>
          <a:off x="9738360" y="7310437"/>
          <a:ext cx="416560" cy="73152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tblGrid>
              <a:tr h="0">
                <a:tc>
                  <a:txBody>
                    <a:bodyPr/>
                    <a:lstStyle/>
                    <a:p>
                      <a:pPr indent="0">
                        <a:buNone/>
                      </a:pPr>
                      <a:endParaRPr lang="zh-CN" altLang="en-US" b="0"/>
                    </a:p>
                  </a:txBody>
                  <a:tcPr>
                    <a:lnL>
                      <a:noFill/>
                    </a:lnL>
                    <a:lnR>
                      <a:noFill/>
                    </a:lnR>
                    <a:lnT cap="flat">
                      <a:noFill/>
                    </a:lnT>
                    <a:lnB cap="flat">
                      <a:noFill/>
                    </a:lnB>
                    <a:lnTlToBr>
                      <a:noFill/>
                    </a:lnTlToBr>
                    <a:lnBlToTr>
                      <a:noFill/>
                    </a:lnBlToTr>
                    <a:noFill/>
                  </a:tcPr>
                </a:tc>
                <a:tc>
                  <a:txBody>
                    <a:bodyPr/>
                    <a:lstStyle/>
                    <a:p>
                      <a:pPr>
                        <a:buNone/>
                      </a:pPr>
                      <a:endParaRPr lang="zh-CN" altLang="en-US"/>
                    </a:p>
                  </a:txBody>
                  <a:tcPr>
                    <a:lnL>
                      <a:noFill/>
                    </a:lnL>
                    <a:lnR>
                      <a:noFill/>
                    </a:lnR>
                    <a:lnT>
                      <a:noFill/>
                    </a:lnT>
                    <a:lnB cap="flat">
                      <a:noFill/>
                    </a:lnB>
                    <a:lnTlToBr>
                      <a:noFill/>
                    </a:lnTlToBr>
                    <a:lnBlToTr>
                      <a:noFill/>
                    </a:lnBlToTr>
                    <a:solidFill>
                      <a:srgbClr val="FFFFFF"/>
                    </a:solidFill>
                  </a:tcPr>
                </a:tc>
                <a:extLst>
                  <a:ext uri="{0D108BD9-81ED-4DB2-BD59-A6C34878D82A}">
                    <a16:rowId xmlns:a16="http://schemas.microsoft.com/office/drawing/2014/main" val="10000"/>
                  </a:ext>
                </a:extLst>
              </a:tr>
              <a:tr h="0">
                <a:tc>
                  <a:txBody>
                    <a:bodyPr/>
                    <a:lstStyle/>
                    <a:p>
                      <a:pPr indent="0">
                        <a:buNone/>
                      </a:pPr>
                      <a:endParaRPr lang="zh-CN" altLang="en-US"/>
                    </a:p>
                  </a:txBody>
                  <a:tcPr>
                    <a:lnL>
                      <a:noFill/>
                    </a:lnL>
                    <a:lnR>
                      <a:noFill/>
                    </a:lnR>
                    <a:lnT cap="flat">
                      <a:noFill/>
                    </a:lnT>
                    <a:lnB cap="flat">
                      <a:noFill/>
                    </a:lnB>
                    <a:lnTlToBr>
                      <a:noFill/>
                    </a:lnTlToBr>
                    <a:lnBlToTr>
                      <a:noFill/>
                    </a:lnBlToTr>
                    <a:noFill/>
                  </a:tcPr>
                </a:tc>
                <a:tc>
                  <a:txBody>
                    <a:bodyPr/>
                    <a:lstStyle/>
                    <a:p>
                      <a:pPr indent="0">
                        <a:buNone/>
                      </a:pPr>
                      <a:endParaRPr lang="zh-CN" altLang="en-US"/>
                    </a:p>
                  </a:txBody>
                  <a:tcP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7" name="表格 16"/>
          <p:cNvGraphicFramePr/>
          <p:nvPr/>
        </p:nvGraphicFramePr>
        <p:xfrm>
          <a:off x="10002520" y="7429182"/>
          <a:ext cx="416560" cy="73152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tblGrid>
              <a:tr h="0">
                <a:tc>
                  <a:txBody>
                    <a:bodyPr/>
                    <a:lstStyle/>
                    <a:p>
                      <a:pPr indent="0">
                        <a:buNone/>
                      </a:pPr>
                      <a:endParaRPr lang="zh-CN" altLang="en-US" b="0"/>
                    </a:p>
                  </a:txBody>
                  <a:tcPr>
                    <a:lnL>
                      <a:noFill/>
                    </a:lnL>
                    <a:lnR>
                      <a:noFill/>
                    </a:lnR>
                    <a:lnT cap="flat">
                      <a:noFill/>
                    </a:lnT>
                    <a:lnB cap="flat">
                      <a:noFill/>
                    </a:lnB>
                    <a:lnTlToBr>
                      <a:noFill/>
                    </a:lnTlToBr>
                    <a:lnBlToTr>
                      <a:noFill/>
                    </a:lnBlToTr>
                    <a:noFill/>
                  </a:tcPr>
                </a:tc>
                <a:tc>
                  <a:txBody>
                    <a:bodyPr/>
                    <a:lstStyle/>
                    <a:p>
                      <a:pPr>
                        <a:buNone/>
                      </a:pPr>
                      <a:endParaRPr lang="zh-CN" altLang="en-US"/>
                    </a:p>
                  </a:txBody>
                  <a:tcPr>
                    <a:lnL>
                      <a:noFill/>
                    </a:lnL>
                    <a:lnR>
                      <a:noFill/>
                    </a:lnR>
                    <a:lnT>
                      <a:noFill/>
                    </a:lnT>
                    <a:lnB cap="flat">
                      <a:noFill/>
                    </a:lnB>
                    <a:lnTlToBr>
                      <a:noFill/>
                    </a:lnTlToBr>
                    <a:lnBlToTr>
                      <a:noFill/>
                    </a:lnBlToTr>
                    <a:solidFill>
                      <a:srgbClr val="FFFFFF"/>
                    </a:solidFill>
                  </a:tcPr>
                </a:tc>
                <a:extLst>
                  <a:ext uri="{0D108BD9-81ED-4DB2-BD59-A6C34878D82A}">
                    <a16:rowId xmlns:a16="http://schemas.microsoft.com/office/drawing/2014/main" val="10000"/>
                  </a:ext>
                </a:extLst>
              </a:tr>
              <a:tr h="0">
                <a:tc>
                  <a:txBody>
                    <a:bodyPr/>
                    <a:lstStyle/>
                    <a:p>
                      <a:pPr indent="0">
                        <a:buNone/>
                      </a:pPr>
                      <a:endParaRPr lang="zh-CN" altLang="en-US"/>
                    </a:p>
                  </a:txBody>
                  <a:tcPr>
                    <a:lnL>
                      <a:noFill/>
                    </a:lnL>
                    <a:lnR>
                      <a:noFill/>
                    </a:lnR>
                    <a:lnT cap="flat">
                      <a:noFill/>
                    </a:lnT>
                    <a:lnB cap="flat">
                      <a:noFill/>
                    </a:lnB>
                    <a:lnTlToBr>
                      <a:noFill/>
                    </a:lnTlToBr>
                    <a:lnBlToTr>
                      <a:noFill/>
                    </a:lnBlToTr>
                    <a:noFill/>
                  </a:tcPr>
                </a:tc>
                <a:tc>
                  <a:txBody>
                    <a:bodyPr/>
                    <a:lstStyle/>
                    <a:p>
                      <a:pPr indent="0">
                        <a:buNone/>
                      </a:pPr>
                      <a:endParaRPr lang="zh-CN" altLang="en-US"/>
                    </a:p>
                  </a:txBody>
                  <a:tcP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00" name="文本框 99"/>
          <p:cNvSpPr txBox="1"/>
          <p:nvPr/>
        </p:nvSpPr>
        <p:spPr>
          <a:xfrm>
            <a:off x="1561465" y="1560830"/>
            <a:ext cx="6317615" cy="1014730"/>
          </a:xfrm>
          <a:prstGeom prst="rect">
            <a:avLst/>
          </a:prstGeom>
          <a:noFill/>
          <a:ln w="9525">
            <a:noFill/>
          </a:ln>
        </p:spPr>
        <p:txBody>
          <a:bodyPr wrap="square">
            <a:spAutoFit/>
          </a:bodyPr>
          <a:lstStyle/>
          <a:p>
            <a:pPr indent="408305"/>
            <a:r>
              <a:rPr lang="en-US" sz="6000" b="1">
                <a:latin typeface="+mj-lt"/>
                <a:ea typeface="+mj-lt"/>
                <a:cs typeface="+mj-lt"/>
              </a:rPr>
              <a:t>4</a:t>
            </a:r>
            <a:r>
              <a:rPr sz="6000" b="1">
                <a:latin typeface="+mj-lt"/>
                <a:ea typeface="+mj-lt"/>
                <a:cs typeface="+mj-lt"/>
              </a:rPr>
              <a:t>.4</a:t>
            </a:r>
            <a:r>
              <a:rPr lang="en-US" sz="6000" b="1">
                <a:latin typeface="+mj-lt"/>
                <a:ea typeface="+mj-lt"/>
                <a:cs typeface="+mj-lt"/>
              </a:rPr>
              <a:t>.3</a:t>
            </a:r>
            <a:r>
              <a:rPr sz="6000" b="1">
                <a:latin typeface="+mj-lt"/>
                <a:ea typeface="+mj-lt"/>
                <a:cs typeface="+mj-lt"/>
              </a:rPr>
              <a:t>图片详情</a:t>
            </a:r>
          </a:p>
        </p:txBody>
      </p:sp>
      <p:graphicFrame>
        <p:nvGraphicFramePr>
          <p:cNvPr id="5" name="表格 4"/>
          <p:cNvGraphicFramePr/>
          <p:nvPr/>
        </p:nvGraphicFramePr>
        <p:xfrm>
          <a:off x="9871710" y="7242492"/>
          <a:ext cx="416560" cy="73152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tblGrid>
              <a:tr h="0">
                <a:tc>
                  <a:txBody>
                    <a:bodyPr/>
                    <a:lstStyle/>
                    <a:p>
                      <a:pPr indent="0">
                        <a:buNone/>
                      </a:pPr>
                      <a:endParaRPr lang="zh-CN" altLang="en-US" b="0"/>
                    </a:p>
                  </a:txBody>
                  <a:tcPr>
                    <a:lnL>
                      <a:noFill/>
                    </a:lnL>
                    <a:lnR>
                      <a:noFill/>
                    </a:lnR>
                    <a:lnT cap="flat">
                      <a:noFill/>
                    </a:lnT>
                    <a:lnB cap="flat">
                      <a:noFill/>
                    </a:lnB>
                    <a:lnTlToBr>
                      <a:noFill/>
                    </a:lnTlToBr>
                    <a:lnBlToTr>
                      <a:noFill/>
                    </a:lnBlToTr>
                    <a:noFill/>
                  </a:tcPr>
                </a:tc>
                <a:tc>
                  <a:txBody>
                    <a:bodyPr/>
                    <a:lstStyle/>
                    <a:p>
                      <a:pPr>
                        <a:buNone/>
                      </a:pPr>
                      <a:endParaRPr lang="zh-CN" altLang="en-US"/>
                    </a:p>
                  </a:txBody>
                  <a:tcPr>
                    <a:lnL>
                      <a:noFill/>
                    </a:lnL>
                    <a:lnR>
                      <a:noFill/>
                    </a:lnR>
                    <a:lnT>
                      <a:noFill/>
                    </a:lnT>
                    <a:lnB cap="flat">
                      <a:noFill/>
                    </a:lnB>
                    <a:lnTlToBr>
                      <a:noFill/>
                    </a:lnTlToBr>
                    <a:lnBlToTr>
                      <a:noFill/>
                    </a:lnBlToTr>
                    <a:solidFill>
                      <a:srgbClr val="FFFFFF"/>
                    </a:solidFill>
                  </a:tcPr>
                </a:tc>
                <a:extLst>
                  <a:ext uri="{0D108BD9-81ED-4DB2-BD59-A6C34878D82A}">
                    <a16:rowId xmlns:a16="http://schemas.microsoft.com/office/drawing/2014/main" val="10000"/>
                  </a:ext>
                </a:extLst>
              </a:tr>
              <a:tr h="0">
                <a:tc>
                  <a:txBody>
                    <a:bodyPr/>
                    <a:lstStyle/>
                    <a:p>
                      <a:pPr indent="0">
                        <a:buNone/>
                      </a:pPr>
                      <a:endParaRPr lang="zh-CN" altLang="en-US"/>
                    </a:p>
                  </a:txBody>
                  <a:tcPr>
                    <a:lnL>
                      <a:noFill/>
                    </a:lnL>
                    <a:lnR>
                      <a:noFill/>
                    </a:lnR>
                    <a:lnT cap="flat">
                      <a:noFill/>
                    </a:lnT>
                    <a:lnB cap="flat">
                      <a:noFill/>
                    </a:lnB>
                    <a:lnTlToBr>
                      <a:noFill/>
                    </a:lnTlToBr>
                    <a:lnBlToTr>
                      <a:noFill/>
                    </a:lnBlToTr>
                    <a:noFill/>
                  </a:tcPr>
                </a:tc>
                <a:tc>
                  <a:txBody>
                    <a:bodyPr/>
                    <a:lstStyle/>
                    <a:p>
                      <a:pPr indent="0">
                        <a:buNone/>
                      </a:pPr>
                      <a:endParaRPr lang="zh-CN" altLang="en-US"/>
                    </a:p>
                  </a:txBody>
                  <a:tcP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6" name="文本框 5"/>
          <p:cNvSpPr txBox="1"/>
          <p:nvPr/>
        </p:nvSpPr>
        <p:spPr>
          <a:xfrm>
            <a:off x="1106170" y="2715260"/>
            <a:ext cx="8958580" cy="3476625"/>
          </a:xfrm>
          <a:prstGeom prst="rect">
            <a:avLst/>
          </a:prstGeom>
          <a:noFill/>
          <a:ln w="9525">
            <a:noFill/>
          </a:ln>
        </p:spPr>
        <p:txBody>
          <a:bodyPr wrap="square">
            <a:spAutoFit/>
          </a:bodyPr>
          <a:lstStyle/>
          <a:p>
            <a:pPr indent="0"/>
            <a:r>
              <a:rPr lang="zh-CN" sz="4400" b="0">
                <a:ea typeface="宋体" panose="02010600030101010101" pitchFamily="2" charset="-122"/>
              </a:rPr>
              <a:t>在四个功能的界面都有详情界面，这个界面可以提供要计算的图片和计算之后结果图片的长宽位深等属性，同时还可以计算算法的运行时间。</a:t>
            </a:r>
          </a:p>
        </p:txBody>
      </p:sp>
      <p:pic>
        <p:nvPicPr>
          <p:cNvPr id="9" name="图片 8"/>
          <p:cNvPicPr>
            <a:picLocks noChangeAspect="1"/>
          </p:cNvPicPr>
          <p:nvPr/>
        </p:nvPicPr>
        <p:blipFill>
          <a:blip r:embed="rId6"/>
          <a:stretch>
            <a:fillRect/>
          </a:stretch>
        </p:blipFill>
        <p:spPr>
          <a:xfrm>
            <a:off x="787400" y="6331585"/>
            <a:ext cx="11040110" cy="3376295"/>
          </a:xfrm>
          <a:prstGeom prst="rect">
            <a:avLst/>
          </a:prstGeom>
        </p:spPr>
      </p:pic>
      <p:pic>
        <p:nvPicPr>
          <p:cNvPr id="10" name="图片 9"/>
          <p:cNvPicPr>
            <a:picLocks noChangeAspect="1"/>
          </p:cNvPicPr>
          <p:nvPr/>
        </p:nvPicPr>
        <p:blipFill>
          <a:blip r:embed="rId7"/>
          <a:stretch>
            <a:fillRect/>
          </a:stretch>
        </p:blipFill>
        <p:spPr>
          <a:xfrm>
            <a:off x="584200" y="10146030"/>
            <a:ext cx="11446510" cy="2931160"/>
          </a:xfrm>
          <a:prstGeom prst="rect">
            <a:avLst/>
          </a:prstGeom>
        </p:spPr>
      </p:pic>
      <p:sp>
        <p:nvSpPr>
          <p:cNvPr id="8" name="文本框 7"/>
          <p:cNvSpPr txBox="1"/>
          <p:nvPr/>
        </p:nvSpPr>
        <p:spPr>
          <a:xfrm>
            <a:off x="14389100" y="1560830"/>
            <a:ext cx="6482715" cy="1014730"/>
          </a:xfrm>
          <a:prstGeom prst="rect">
            <a:avLst/>
          </a:prstGeom>
          <a:noFill/>
          <a:ln w="9525">
            <a:noFill/>
          </a:ln>
        </p:spPr>
        <p:txBody>
          <a:bodyPr wrap="square">
            <a:spAutoFit/>
          </a:bodyPr>
          <a:lstStyle/>
          <a:p>
            <a:pPr indent="408305"/>
            <a:r>
              <a:rPr lang="en-US" sz="6000" b="1">
                <a:latin typeface="+mj-lt"/>
                <a:ea typeface="+mj-lt"/>
                <a:cs typeface="+mj-lt"/>
              </a:rPr>
              <a:t>4</a:t>
            </a:r>
            <a:r>
              <a:rPr sz="6000" b="1">
                <a:latin typeface="+mj-lt"/>
                <a:ea typeface="+mj-lt"/>
                <a:cs typeface="+mj-lt"/>
              </a:rPr>
              <a:t>.</a:t>
            </a:r>
            <a:r>
              <a:rPr lang="en-US" sz="6000" b="1">
                <a:latin typeface="+mj-lt"/>
                <a:ea typeface="+mj-lt"/>
                <a:cs typeface="+mj-lt"/>
              </a:rPr>
              <a:t>4.4</a:t>
            </a:r>
            <a:r>
              <a:rPr sz="6000" b="1">
                <a:latin typeface="+mj-lt"/>
                <a:ea typeface="+mj-lt"/>
                <a:cs typeface="+mj-lt"/>
              </a:rPr>
              <a:t> 图片批处理</a:t>
            </a:r>
          </a:p>
        </p:txBody>
      </p:sp>
      <p:sp>
        <p:nvSpPr>
          <p:cNvPr id="12" name="文本框 11"/>
          <p:cNvSpPr txBox="1"/>
          <p:nvPr/>
        </p:nvSpPr>
        <p:spPr>
          <a:xfrm>
            <a:off x="13401040" y="2715260"/>
            <a:ext cx="8958580" cy="2799715"/>
          </a:xfrm>
          <a:prstGeom prst="rect">
            <a:avLst/>
          </a:prstGeom>
          <a:noFill/>
          <a:ln w="9525">
            <a:noFill/>
          </a:ln>
        </p:spPr>
        <p:txBody>
          <a:bodyPr wrap="square">
            <a:spAutoFit/>
          </a:bodyPr>
          <a:lstStyle/>
          <a:p>
            <a:pPr indent="0"/>
            <a:r>
              <a:rPr lang="zh-CN" sz="4400" b="0">
                <a:ea typeface="宋体" panose="02010600030101010101" pitchFamily="2" charset="-122"/>
              </a:rPr>
              <a:t>在要进行多项图片同时进行检测时，可以使用批处理功能进行处理，可以处理许多图片的压缩包，使图片处理更加方便快捷。</a:t>
            </a:r>
          </a:p>
        </p:txBody>
      </p:sp>
      <p:pic>
        <p:nvPicPr>
          <p:cNvPr id="13" name="图片 12"/>
          <p:cNvPicPr>
            <a:picLocks noChangeAspect="1"/>
          </p:cNvPicPr>
          <p:nvPr/>
        </p:nvPicPr>
        <p:blipFill>
          <a:blip r:embed="rId8"/>
          <a:stretch>
            <a:fillRect/>
          </a:stretch>
        </p:blipFill>
        <p:spPr>
          <a:xfrm>
            <a:off x="13408660" y="6285230"/>
            <a:ext cx="4271645" cy="3018155"/>
          </a:xfrm>
          <a:prstGeom prst="rect">
            <a:avLst/>
          </a:prstGeom>
          <a:noFill/>
          <a:ln w="9525">
            <a:noFill/>
          </a:ln>
        </p:spPr>
      </p:pic>
      <p:pic>
        <p:nvPicPr>
          <p:cNvPr id="14" name="图片 13"/>
          <p:cNvPicPr>
            <a:picLocks noChangeAspect="1"/>
          </p:cNvPicPr>
          <p:nvPr/>
        </p:nvPicPr>
        <p:blipFill>
          <a:blip r:embed="rId9"/>
          <a:stretch>
            <a:fillRect/>
          </a:stretch>
        </p:blipFill>
        <p:spPr>
          <a:xfrm>
            <a:off x="19261455" y="6285230"/>
            <a:ext cx="3818255" cy="3147695"/>
          </a:xfrm>
          <a:prstGeom prst="rect">
            <a:avLst/>
          </a:prstGeom>
        </p:spPr>
      </p:pic>
      <p:pic>
        <p:nvPicPr>
          <p:cNvPr id="15" name="图片 14"/>
          <p:cNvPicPr>
            <a:picLocks noChangeAspect="1"/>
          </p:cNvPicPr>
          <p:nvPr/>
        </p:nvPicPr>
        <p:blipFill>
          <a:blip r:embed="rId10"/>
          <a:stretch>
            <a:fillRect/>
          </a:stretch>
        </p:blipFill>
        <p:spPr>
          <a:xfrm>
            <a:off x="13415645" y="9788525"/>
            <a:ext cx="4332605" cy="3288665"/>
          </a:xfrm>
          <a:prstGeom prst="rect">
            <a:avLst/>
          </a:prstGeom>
        </p:spPr>
      </p:pic>
      <p:pic>
        <p:nvPicPr>
          <p:cNvPr id="23" name="图片 22"/>
          <p:cNvPicPr>
            <a:picLocks noChangeAspect="1"/>
          </p:cNvPicPr>
          <p:nvPr/>
        </p:nvPicPr>
        <p:blipFill>
          <a:blip r:embed="rId11"/>
          <a:stretch>
            <a:fillRect/>
          </a:stretch>
        </p:blipFill>
        <p:spPr>
          <a:xfrm>
            <a:off x="19133185" y="9707880"/>
            <a:ext cx="4145280" cy="2999740"/>
          </a:xfrm>
          <a:prstGeom prst="rect">
            <a:avLst/>
          </a:prstGeom>
        </p:spPr>
      </p:pic>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18"/>
                                        </p:tgtEl>
                                        <p:attrNameLst>
                                          <p:attrName>style.visibility</p:attrName>
                                        </p:attrNameLst>
                                      </p:cBhvr>
                                      <p:to>
                                        <p:strVal val="visible"/>
                                      </p:to>
                                    </p:set>
                                    <p:animEffect transition="in" filter="wipe(down)">
                                      <p:cBhvr>
                                        <p:cTn id="7" dur="500"/>
                                        <p:tgtEl>
                                          <p:spTgt spid="401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par>
                                <p:cTn id="13" presetID="3" presetClass="entr" presetSubtype="1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par>
                                <p:cTn id="16" presetID="3" presetClass="entr" presetSubtype="1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par>
                                <p:cTn id="19" presetID="3" presetClass="entr" presetSubtype="1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linds(horizontal)">
                                      <p:cBhvr>
                                        <p:cTn id="21" dur="500"/>
                                        <p:tgtEl>
                                          <p:spTgt spid="4"/>
                                        </p:tgtEl>
                                      </p:cBhvr>
                                    </p:animEffect>
                                  </p:childTnLst>
                                </p:cTn>
                              </p:par>
                              <p:par>
                                <p:cTn id="22" presetID="3" presetClass="entr" presetSubtype="1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blinds(horizontal)">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00"/>
                                        </p:tgtEl>
                                        <p:attrNameLst>
                                          <p:attrName>style.visibility</p:attrName>
                                        </p:attrNameLst>
                                      </p:cBhvr>
                                      <p:to>
                                        <p:strVal val="visible"/>
                                      </p:to>
                                    </p:set>
                                    <p:animEffect transition="in" filter="blinds(horizontal)">
                                      <p:cBhvr>
                                        <p:cTn id="29" dur="500"/>
                                        <p:tgtEl>
                                          <p:spTgt spid="100"/>
                                        </p:tgtEl>
                                      </p:cBhvr>
                                    </p:animEffect>
                                  </p:childTnLst>
                                </p:cTn>
                              </p:par>
                              <p:par>
                                <p:cTn id="30" presetID="3" presetClass="entr" presetSubtype="1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linds(horizontal)">
                                      <p:cBhvr>
                                        <p:cTn id="32" dur="500"/>
                                        <p:tgtEl>
                                          <p:spTgt spid="5"/>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blinds(horizontal)">
                                      <p:cBhvr>
                                        <p:cTn id="35" dur="500"/>
                                        <p:tgtEl>
                                          <p:spTgt spid="6"/>
                                        </p:tgtEl>
                                      </p:cBhvr>
                                    </p:animEffect>
                                  </p:childTnLst>
                                </p:cTn>
                              </p:par>
                              <p:par>
                                <p:cTn id="36" presetID="3" presetClass="entr" presetSubtype="10"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blinds(horizontal)">
                                      <p:cBhvr>
                                        <p:cTn id="38" dur="500"/>
                                        <p:tgtEl>
                                          <p:spTgt spid="9"/>
                                        </p:tgtEl>
                                      </p:cBhvr>
                                    </p:animEffect>
                                  </p:childTnLst>
                                </p:cTn>
                              </p:par>
                              <p:par>
                                <p:cTn id="39" presetID="3" presetClass="entr" presetSubtype="1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blinds(horizontal)">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blinds(horizontal)">
                                      <p:cBhvr>
                                        <p:cTn id="46" dur="500"/>
                                        <p:tgtEl>
                                          <p:spTgt spid="8"/>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blinds(horizontal)">
                                      <p:cBhvr>
                                        <p:cTn id="49" dur="500"/>
                                        <p:tgtEl>
                                          <p:spTgt spid="12"/>
                                        </p:tgtEl>
                                      </p:cBhvr>
                                    </p:animEffect>
                                  </p:childTnLst>
                                </p:cTn>
                              </p:par>
                              <p:par>
                                <p:cTn id="50" presetID="3" presetClass="entr" presetSubtype="10" fill="hold"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blinds(horizontal)">
                                      <p:cBhvr>
                                        <p:cTn id="52" dur="500"/>
                                        <p:tgtEl>
                                          <p:spTgt spid="13"/>
                                        </p:tgtEl>
                                      </p:cBhvr>
                                    </p:animEffect>
                                  </p:childTnLst>
                                </p:cTn>
                              </p:par>
                              <p:par>
                                <p:cTn id="53" presetID="3" presetClass="entr" presetSubtype="10"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blinds(horizontal)">
                                      <p:cBhvr>
                                        <p:cTn id="55" dur="500"/>
                                        <p:tgtEl>
                                          <p:spTgt spid="14"/>
                                        </p:tgtEl>
                                      </p:cBhvr>
                                    </p:animEffect>
                                  </p:childTnLst>
                                </p:cTn>
                              </p:par>
                              <p:par>
                                <p:cTn id="56" presetID="3" presetClass="entr" presetSubtype="10" fill="hold"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blinds(horizontal)">
                                      <p:cBhvr>
                                        <p:cTn id="58" dur="500"/>
                                        <p:tgtEl>
                                          <p:spTgt spid="15"/>
                                        </p:tgtEl>
                                      </p:cBhvr>
                                    </p:animEffect>
                                  </p:childTnLst>
                                </p:cTn>
                              </p:par>
                              <p:par>
                                <p:cTn id="59" presetID="3" presetClass="entr" presetSubtype="10" fill="hold"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blinds(horizontal)">
                                      <p:cBhvr>
                                        <p:cTn id="6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0" grpId="1"/>
      <p:bldP spid="6" grpId="0"/>
      <p:bldP spid="6" grpId="1"/>
      <p:bldP spid="8" grpId="0"/>
      <p:bldP spid="8" grpId="1"/>
      <p:bldP spid="12" grpId="0"/>
      <p:bldP spid="12"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1"/>
          <p:cNvPicPr>
            <a:picLocks noChangeAspect="1"/>
          </p:cNvPicPr>
          <p:nvPr/>
        </p:nvPicPr>
        <p:blipFill>
          <a:blip r:embed="rId3"/>
          <a:stretch>
            <a:fillRect/>
          </a:stretch>
        </p:blipFill>
        <p:spPr>
          <a:xfrm>
            <a:off x="0" y="-37465"/>
            <a:ext cx="24384635" cy="13790295"/>
          </a:xfrm>
          <a:prstGeom prst="rect">
            <a:avLst/>
          </a:prstGeom>
        </p:spPr>
      </p:pic>
      <p:grpSp>
        <p:nvGrpSpPr>
          <p:cNvPr id="4018" name="组合 4018"/>
          <p:cNvGrpSpPr/>
          <p:nvPr/>
        </p:nvGrpSpPr>
        <p:grpSpPr>
          <a:xfrm>
            <a:off x="787400" y="610366"/>
            <a:ext cx="22006560" cy="951734"/>
            <a:chOff x="787400" y="610366"/>
            <a:chExt cx="15935135" cy="951734"/>
          </a:xfrm>
        </p:grpSpPr>
        <p:pic>
          <p:nvPicPr>
            <p:cNvPr id="4019" name="image 4019"/>
            <p:cNvPicPr>
              <a:picLocks noChangeAspect="1"/>
            </p:cNvPicPr>
            <p:nvPr/>
          </p:nvPicPr>
          <p:blipFill>
            <a:blip r:embed="rId4"/>
            <a:srcRect/>
            <a:stretch>
              <a:fillRect/>
            </a:stretch>
          </p:blipFill>
          <p:spPr>
            <a:xfrm>
              <a:off x="787400" y="673100"/>
              <a:ext cx="800100" cy="800100"/>
            </a:xfrm>
            <a:prstGeom prst="rect">
              <a:avLst/>
            </a:prstGeom>
          </p:spPr>
        </p:pic>
        <p:pic>
          <p:nvPicPr>
            <p:cNvPr id="4020" name="image 4020"/>
            <p:cNvPicPr>
              <a:picLocks noChangeAspect="1"/>
            </p:cNvPicPr>
            <p:nvPr/>
          </p:nvPicPr>
          <p:blipFill>
            <a:blip r:embed="rId5"/>
            <a:srcRect/>
            <a:stretch>
              <a:fillRect/>
            </a:stretch>
          </p:blipFill>
          <p:spPr>
            <a:xfrm>
              <a:off x="1181100" y="1092200"/>
              <a:ext cx="469900" cy="469900"/>
            </a:xfrm>
            <a:prstGeom prst="rect">
              <a:avLst/>
            </a:prstGeom>
          </p:spPr>
        </p:pic>
        <p:sp>
          <p:nvSpPr>
            <p:cNvPr id="4021" name="Object 4021"/>
            <p:cNvSpPr txBox="1"/>
            <p:nvPr/>
          </p:nvSpPr>
          <p:spPr>
            <a:xfrm>
              <a:off x="1790243" y="610366"/>
              <a:ext cx="14932292" cy="889000"/>
            </a:xfrm>
            <a:prstGeom prst="rect">
              <a:avLst/>
            </a:prstGeom>
          </p:spPr>
          <p:txBody>
            <a:bodyPr vert="horz" rtlCol="0" anchor="t" anchorCtr="0">
              <a:noAutofit/>
            </a:bodyPr>
            <a:lstStyle/>
            <a:p>
              <a:pPr algn="l">
                <a:lnSpc>
                  <a:spcPct val="100000"/>
                </a:lnSpc>
              </a:pPr>
              <a:r>
                <a:rPr lang="en-US" altLang="zh-CN" sz="5800" dirty="0">
                  <a:solidFill>
                    <a:srgbClr val="262626"/>
                  </a:solidFill>
                  <a:cs typeface="+mn-ea"/>
                  <a:sym typeface="+mn-lt"/>
                </a:rPr>
                <a:t>4.4</a:t>
              </a:r>
              <a:r>
                <a:rPr lang="zh-CN" altLang="en-US" sz="5800" dirty="0">
                  <a:solidFill>
                    <a:srgbClr val="262626"/>
                  </a:solidFill>
                  <a:cs typeface="+mn-ea"/>
                  <a:sym typeface="+mn-lt"/>
                </a:rPr>
                <a:t>程序功能</a:t>
              </a:r>
              <a:r>
                <a:rPr lang="en-US" altLang="zh-CN" sz="5800" dirty="0">
                  <a:solidFill>
                    <a:srgbClr val="262626"/>
                  </a:solidFill>
                  <a:cs typeface="+mn-ea"/>
                  <a:sym typeface="+mn-lt"/>
                </a:rPr>
                <a:t>-</a:t>
              </a:r>
              <a:r>
                <a:rPr lang="zh-CN" altLang="en-US" sz="5800" dirty="0">
                  <a:solidFill>
                    <a:srgbClr val="262626"/>
                  </a:solidFill>
                  <a:cs typeface="+mn-ea"/>
                  <a:sym typeface="+mn-lt"/>
                </a:rPr>
                <a:t>通用功能（在每个算法功能中都有）</a:t>
              </a:r>
            </a:p>
          </p:txBody>
        </p:sp>
      </p:grpSp>
      <p:graphicFrame>
        <p:nvGraphicFramePr>
          <p:cNvPr id="2" name="表格 1"/>
          <p:cNvGraphicFramePr/>
          <p:nvPr>
            <p:custDataLst>
              <p:tags r:id="rId1"/>
            </p:custDataLst>
          </p:nvPr>
        </p:nvGraphicFramePr>
        <p:xfrm>
          <a:off x="10054590" y="7152957"/>
          <a:ext cx="416560" cy="73152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tblGrid>
              <a:tr h="0">
                <a:tc>
                  <a:txBody>
                    <a:bodyPr/>
                    <a:lstStyle/>
                    <a:p>
                      <a:pPr indent="0">
                        <a:buNone/>
                      </a:pPr>
                      <a:endParaRPr lang="zh-CN" altLang="en-US" b="0"/>
                    </a:p>
                  </a:txBody>
                  <a:tcPr>
                    <a:lnL>
                      <a:noFill/>
                    </a:lnL>
                    <a:lnR>
                      <a:noFill/>
                    </a:lnR>
                    <a:lnT cap="flat">
                      <a:noFill/>
                    </a:lnT>
                    <a:lnB cap="flat">
                      <a:noFill/>
                    </a:lnB>
                    <a:lnTlToBr>
                      <a:noFill/>
                    </a:lnTlToBr>
                    <a:lnBlToTr>
                      <a:noFill/>
                    </a:lnBlToTr>
                    <a:noFill/>
                  </a:tcPr>
                </a:tc>
                <a:tc>
                  <a:txBody>
                    <a:bodyPr/>
                    <a:lstStyle/>
                    <a:p>
                      <a:pPr>
                        <a:buNone/>
                      </a:pPr>
                      <a:endParaRPr lang="zh-CN" altLang="en-US"/>
                    </a:p>
                  </a:txBody>
                  <a:tcPr>
                    <a:lnL>
                      <a:noFill/>
                    </a:lnL>
                    <a:lnR>
                      <a:noFill/>
                    </a:lnR>
                    <a:lnT>
                      <a:noFill/>
                    </a:lnT>
                    <a:lnB cap="flat">
                      <a:noFill/>
                    </a:lnB>
                    <a:lnTlToBr>
                      <a:noFill/>
                    </a:lnTlToBr>
                    <a:lnBlToTr>
                      <a:noFill/>
                    </a:lnBlToTr>
                    <a:solidFill>
                      <a:srgbClr val="FFFFFF"/>
                    </a:solidFill>
                  </a:tcPr>
                </a:tc>
                <a:extLst>
                  <a:ext uri="{0D108BD9-81ED-4DB2-BD59-A6C34878D82A}">
                    <a16:rowId xmlns:a16="http://schemas.microsoft.com/office/drawing/2014/main" val="10000"/>
                  </a:ext>
                </a:extLst>
              </a:tr>
              <a:tr h="0">
                <a:tc>
                  <a:txBody>
                    <a:bodyPr/>
                    <a:lstStyle/>
                    <a:p>
                      <a:pPr indent="0">
                        <a:buNone/>
                      </a:pPr>
                      <a:endParaRPr lang="zh-CN" altLang="en-US"/>
                    </a:p>
                  </a:txBody>
                  <a:tcPr>
                    <a:lnL>
                      <a:noFill/>
                    </a:lnL>
                    <a:lnR>
                      <a:noFill/>
                    </a:lnR>
                    <a:lnT cap="flat">
                      <a:noFill/>
                    </a:lnT>
                    <a:lnB cap="flat">
                      <a:noFill/>
                    </a:lnB>
                    <a:lnTlToBr>
                      <a:noFill/>
                    </a:lnTlToBr>
                    <a:lnBlToTr>
                      <a:noFill/>
                    </a:lnBlToTr>
                    <a:noFill/>
                  </a:tcPr>
                </a:tc>
                <a:tc>
                  <a:txBody>
                    <a:bodyPr/>
                    <a:lstStyle/>
                    <a:p>
                      <a:pPr indent="0">
                        <a:buNone/>
                      </a:pPr>
                      <a:endParaRPr lang="zh-CN" altLang="en-US"/>
                    </a:p>
                  </a:txBody>
                  <a:tcP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7" name="表格 6"/>
          <p:cNvGraphicFramePr/>
          <p:nvPr/>
        </p:nvGraphicFramePr>
        <p:xfrm>
          <a:off x="9652000" y="6338252"/>
          <a:ext cx="416560" cy="73152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tblGrid>
              <a:tr h="0">
                <a:tc>
                  <a:txBody>
                    <a:bodyPr/>
                    <a:lstStyle/>
                    <a:p>
                      <a:pPr indent="0">
                        <a:buNone/>
                      </a:pPr>
                      <a:endParaRPr lang="zh-CN" altLang="en-US" b="0"/>
                    </a:p>
                  </a:txBody>
                  <a:tcPr>
                    <a:lnL>
                      <a:noFill/>
                    </a:lnL>
                    <a:lnR>
                      <a:noFill/>
                    </a:lnR>
                    <a:lnT cap="flat">
                      <a:noFill/>
                    </a:lnT>
                    <a:lnB cap="flat">
                      <a:noFill/>
                    </a:lnB>
                    <a:lnTlToBr>
                      <a:noFill/>
                    </a:lnTlToBr>
                    <a:lnBlToTr>
                      <a:noFill/>
                    </a:lnBlToTr>
                    <a:noFill/>
                  </a:tcPr>
                </a:tc>
                <a:tc>
                  <a:txBody>
                    <a:bodyPr/>
                    <a:lstStyle/>
                    <a:p>
                      <a:pPr>
                        <a:buNone/>
                      </a:pPr>
                      <a:endParaRPr lang="zh-CN" altLang="en-US"/>
                    </a:p>
                  </a:txBody>
                  <a:tcPr>
                    <a:lnL>
                      <a:noFill/>
                    </a:lnL>
                    <a:lnR>
                      <a:noFill/>
                    </a:lnR>
                    <a:lnT>
                      <a:noFill/>
                    </a:lnT>
                    <a:lnB cap="flat">
                      <a:noFill/>
                    </a:lnB>
                    <a:lnTlToBr>
                      <a:noFill/>
                    </a:lnTlToBr>
                    <a:lnBlToTr>
                      <a:noFill/>
                    </a:lnBlToTr>
                    <a:solidFill>
                      <a:srgbClr val="FFFFFF"/>
                    </a:solidFill>
                  </a:tcPr>
                </a:tc>
                <a:extLst>
                  <a:ext uri="{0D108BD9-81ED-4DB2-BD59-A6C34878D82A}">
                    <a16:rowId xmlns:a16="http://schemas.microsoft.com/office/drawing/2014/main" val="10000"/>
                  </a:ext>
                </a:extLst>
              </a:tr>
              <a:tr h="0">
                <a:tc>
                  <a:txBody>
                    <a:bodyPr/>
                    <a:lstStyle/>
                    <a:p>
                      <a:pPr indent="0">
                        <a:buNone/>
                      </a:pPr>
                      <a:endParaRPr lang="zh-CN" altLang="en-US"/>
                    </a:p>
                  </a:txBody>
                  <a:tcPr>
                    <a:lnL>
                      <a:noFill/>
                    </a:lnL>
                    <a:lnR>
                      <a:noFill/>
                    </a:lnR>
                    <a:lnT cap="flat">
                      <a:noFill/>
                    </a:lnT>
                    <a:lnB cap="flat">
                      <a:noFill/>
                    </a:lnB>
                    <a:lnTlToBr>
                      <a:noFill/>
                    </a:lnTlToBr>
                    <a:lnBlToTr>
                      <a:noFill/>
                    </a:lnBlToTr>
                    <a:noFill/>
                  </a:tcPr>
                </a:tc>
                <a:tc>
                  <a:txBody>
                    <a:bodyPr/>
                    <a:lstStyle/>
                    <a:p>
                      <a:pPr indent="0">
                        <a:buNone/>
                      </a:pPr>
                      <a:endParaRPr lang="zh-CN" altLang="en-US"/>
                    </a:p>
                  </a:txBody>
                  <a:tcP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4" name="表格 3"/>
          <p:cNvGraphicFramePr/>
          <p:nvPr/>
        </p:nvGraphicFramePr>
        <p:xfrm>
          <a:off x="9738360" y="7310437"/>
          <a:ext cx="416560" cy="73152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tblGrid>
              <a:tr h="0">
                <a:tc>
                  <a:txBody>
                    <a:bodyPr/>
                    <a:lstStyle/>
                    <a:p>
                      <a:pPr indent="0">
                        <a:buNone/>
                      </a:pPr>
                      <a:endParaRPr lang="zh-CN" altLang="en-US" b="0"/>
                    </a:p>
                  </a:txBody>
                  <a:tcPr>
                    <a:lnL>
                      <a:noFill/>
                    </a:lnL>
                    <a:lnR>
                      <a:noFill/>
                    </a:lnR>
                    <a:lnT cap="flat">
                      <a:noFill/>
                    </a:lnT>
                    <a:lnB cap="flat">
                      <a:noFill/>
                    </a:lnB>
                    <a:lnTlToBr>
                      <a:noFill/>
                    </a:lnTlToBr>
                    <a:lnBlToTr>
                      <a:noFill/>
                    </a:lnBlToTr>
                    <a:noFill/>
                  </a:tcPr>
                </a:tc>
                <a:tc>
                  <a:txBody>
                    <a:bodyPr/>
                    <a:lstStyle/>
                    <a:p>
                      <a:pPr>
                        <a:buNone/>
                      </a:pPr>
                      <a:endParaRPr lang="zh-CN" altLang="en-US"/>
                    </a:p>
                  </a:txBody>
                  <a:tcPr>
                    <a:lnL>
                      <a:noFill/>
                    </a:lnL>
                    <a:lnR>
                      <a:noFill/>
                    </a:lnR>
                    <a:lnT>
                      <a:noFill/>
                    </a:lnT>
                    <a:lnB cap="flat">
                      <a:noFill/>
                    </a:lnB>
                    <a:lnTlToBr>
                      <a:noFill/>
                    </a:lnTlToBr>
                    <a:lnBlToTr>
                      <a:noFill/>
                    </a:lnBlToTr>
                    <a:solidFill>
                      <a:srgbClr val="FFFFFF"/>
                    </a:solidFill>
                  </a:tcPr>
                </a:tc>
                <a:extLst>
                  <a:ext uri="{0D108BD9-81ED-4DB2-BD59-A6C34878D82A}">
                    <a16:rowId xmlns:a16="http://schemas.microsoft.com/office/drawing/2014/main" val="10000"/>
                  </a:ext>
                </a:extLst>
              </a:tr>
              <a:tr h="0">
                <a:tc>
                  <a:txBody>
                    <a:bodyPr/>
                    <a:lstStyle/>
                    <a:p>
                      <a:pPr indent="0">
                        <a:buNone/>
                      </a:pPr>
                      <a:endParaRPr lang="zh-CN" altLang="en-US"/>
                    </a:p>
                  </a:txBody>
                  <a:tcPr>
                    <a:lnL>
                      <a:noFill/>
                    </a:lnL>
                    <a:lnR>
                      <a:noFill/>
                    </a:lnR>
                    <a:lnT cap="flat">
                      <a:noFill/>
                    </a:lnT>
                    <a:lnB cap="flat">
                      <a:noFill/>
                    </a:lnB>
                    <a:lnTlToBr>
                      <a:noFill/>
                    </a:lnTlToBr>
                    <a:lnBlToTr>
                      <a:noFill/>
                    </a:lnBlToTr>
                    <a:noFill/>
                  </a:tcPr>
                </a:tc>
                <a:tc>
                  <a:txBody>
                    <a:bodyPr/>
                    <a:lstStyle/>
                    <a:p>
                      <a:pPr indent="0">
                        <a:buNone/>
                      </a:pPr>
                      <a:endParaRPr lang="zh-CN" altLang="en-US"/>
                    </a:p>
                  </a:txBody>
                  <a:tcP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7" name="表格 16"/>
          <p:cNvGraphicFramePr/>
          <p:nvPr/>
        </p:nvGraphicFramePr>
        <p:xfrm>
          <a:off x="10002520" y="7429182"/>
          <a:ext cx="416560" cy="73152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tblGrid>
              <a:tr h="0">
                <a:tc>
                  <a:txBody>
                    <a:bodyPr/>
                    <a:lstStyle/>
                    <a:p>
                      <a:pPr indent="0">
                        <a:buNone/>
                      </a:pPr>
                      <a:endParaRPr lang="zh-CN" altLang="en-US" b="0"/>
                    </a:p>
                  </a:txBody>
                  <a:tcPr>
                    <a:lnL>
                      <a:noFill/>
                    </a:lnL>
                    <a:lnR>
                      <a:noFill/>
                    </a:lnR>
                    <a:lnT cap="flat">
                      <a:noFill/>
                    </a:lnT>
                    <a:lnB cap="flat">
                      <a:noFill/>
                    </a:lnB>
                    <a:lnTlToBr>
                      <a:noFill/>
                    </a:lnTlToBr>
                    <a:lnBlToTr>
                      <a:noFill/>
                    </a:lnBlToTr>
                    <a:noFill/>
                  </a:tcPr>
                </a:tc>
                <a:tc>
                  <a:txBody>
                    <a:bodyPr/>
                    <a:lstStyle/>
                    <a:p>
                      <a:pPr>
                        <a:buNone/>
                      </a:pPr>
                      <a:endParaRPr lang="zh-CN" altLang="en-US"/>
                    </a:p>
                  </a:txBody>
                  <a:tcPr>
                    <a:lnL>
                      <a:noFill/>
                    </a:lnL>
                    <a:lnR>
                      <a:noFill/>
                    </a:lnR>
                    <a:lnT>
                      <a:noFill/>
                    </a:lnT>
                    <a:lnB cap="flat">
                      <a:noFill/>
                    </a:lnB>
                    <a:lnTlToBr>
                      <a:noFill/>
                    </a:lnTlToBr>
                    <a:lnBlToTr>
                      <a:noFill/>
                    </a:lnBlToTr>
                    <a:solidFill>
                      <a:srgbClr val="FFFFFF"/>
                    </a:solidFill>
                  </a:tcPr>
                </a:tc>
                <a:extLst>
                  <a:ext uri="{0D108BD9-81ED-4DB2-BD59-A6C34878D82A}">
                    <a16:rowId xmlns:a16="http://schemas.microsoft.com/office/drawing/2014/main" val="10000"/>
                  </a:ext>
                </a:extLst>
              </a:tr>
              <a:tr h="0">
                <a:tc>
                  <a:txBody>
                    <a:bodyPr/>
                    <a:lstStyle/>
                    <a:p>
                      <a:pPr indent="0">
                        <a:buNone/>
                      </a:pPr>
                      <a:endParaRPr lang="zh-CN" altLang="en-US"/>
                    </a:p>
                  </a:txBody>
                  <a:tcPr>
                    <a:lnL>
                      <a:noFill/>
                    </a:lnL>
                    <a:lnR>
                      <a:noFill/>
                    </a:lnR>
                    <a:lnT cap="flat">
                      <a:noFill/>
                    </a:lnT>
                    <a:lnB cap="flat">
                      <a:noFill/>
                    </a:lnB>
                    <a:lnTlToBr>
                      <a:noFill/>
                    </a:lnTlToBr>
                    <a:lnBlToTr>
                      <a:noFill/>
                    </a:lnBlToTr>
                    <a:noFill/>
                  </a:tcPr>
                </a:tc>
                <a:tc>
                  <a:txBody>
                    <a:bodyPr/>
                    <a:lstStyle/>
                    <a:p>
                      <a:pPr indent="0">
                        <a:buNone/>
                      </a:pPr>
                      <a:endParaRPr lang="zh-CN" altLang="en-US"/>
                    </a:p>
                  </a:txBody>
                  <a:tcP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5" name="表格 4"/>
          <p:cNvGraphicFramePr/>
          <p:nvPr/>
        </p:nvGraphicFramePr>
        <p:xfrm>
          <a:off x="9871710" y="7242492"/>
          <a:ext cx="416560" cy="73152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tblGrid>
              <a:tr h="0">
                <a:tc>
                  <a:txBody>
                    <a:bodyPr/>
                    <a:lstStyle/>
                    <a:p>
                      <a:pPr indent="0">
                        <a:buNone/>
                      </a:pPr>
                      <a:endParaRPr lang="zh-CN" altLang="en-US" b="0"/>
                    </a:p>
                  </a:txBody>
                  <a:tcPr>
                    <a:lnL>
                      <a:noFill/>
                    </a:lnL>
                    <a:lnR>
                      <a:noFill/>
                    </a:lnR>
                    <a:lnT cap="flat">
                      <a:noFill/>
                    </a:lnT>
                    <a:lnB cap="flat">
                      <a:noFill/>
                    </a:lnB>
                    <a:lnTlToBr>
                      <a:noFill/>
                    </a:lnTlToBr>
                    <a:lnBlToTr>
                      <a:noFill/>
                    </a:lnBlToTr>
                    <a:noFill/>
                  </a:tcPr>
                </a:tc>
                <a:tc>
                  <a:txBody>
                    <a:bodyPr/>
                    <a:lstStyle/>
                    <a:p>
                      <a:pPr>
                        <a:buNone/>
                      </a:pPr>
                      <a:endParaRPr lang="zh-CN" altLang="en-US"/>
                    </a:p>
                  </a:txBody>
                  <a:tcPr>
                    <a:lnL>
                      <a:noFill/>
                    </a:lnL>
                    <a:lnR>
                      <a:noFill/>
                    </a:lnR>
                    <a:lnT>
                      <a:noFill/>
                    </a:lnT>
                    <a:lnB cap="flat">
                      <a:noFill/>
                    </a:lnB>
                    <a:lnTlToBr>
                      <a:noFill/>
                    </a:lnTlToBr>
                    <a:lnBlToTr>
                      <a:noFill/>
                    </a:lnBlToTr>
                    <a:solidFill>
                      <a:srgbClr val="FFFFFF"/>
                    </a:solidFill>
                  </a:tcPr>
                </a:tc>
                <a:extLst>
                  <a:ext uri="{0D108BD9-81ED-4DB2-BD59-A6C34878D82A}">
                    <a16:rowId xmlns:a16="http://schemas.microsoft.com/office/drawing/2014/main" val="10000"/>
                  </a:ext>
                </a:extLst>
              </a:tr>
              <a:tr h="0">
                <a:tc>
                  <a:txBody>
                    <a:bodyPr/>
                    <a:lstStyle/>
                    <a:p>
                      <a:pPr indent="0">
                        <a:buNone/>
                      </a:pPr>
                      <a:endParaRPr lang="zh-CN" altLang="en-US"/>
                    </a:p>
                  </a:txBody>
                  <a:tcPr>
                    <a:lnL>
                      <a:noFill/>
                    </a:lnL>
                    <a:lnR>
                      <a:noFill/>
                    </a:lnR>
                    <a:lnT cap="flat">
                      <a:noFill/>
                    </a:lnT>
                    <a:lnB cap="flat">
                      <a:noFill/>
                    </a:lnB>
                    <a:lnTlToBr>
                      <a:noFill/>
                    </a:lnTlToBr>
                    <a:lnBlToTr>
                      <a:noFill/>
                    </a:lnBlToTr>
                    <a:noFill/>
                  </a:tcPr>
                </a:tc>
                <a:tc>
                  <a:txBody>
                    <a:bodyPr/>
                    <a:lstStyle/>
                    <a:p>
                      <a:pPr indent="0">
                        <a:buNone/>
                      </a:pPr>
                      <a:endParaRPr lang="zh-CN" altLang="en-US"/>
                    </a:p>
                  </a:txBody>
                  <a:tcP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3" name="文本框 2"/>
          <p:cNvSpPr txBox="1"/>
          <p:nvPr/>
        </p:nvSpPr>
        <p:spPr>
          <a:xfrm>
            <a:off x="8943340" y="1814195"/>
            <a:ext cx="6317615" cy="1014730"/>
          </a:xfrm>
          <a:prstGeom prst="rect">
            <a:avLst/>
          </a:prstGeom>
          <a:noFill/>
          <a:ln w="9525">
            <a:noFill/>
          </a:ln>
        </p:spPr>
        <p:txBody>
          <a:bodyPr wrap="square">
            <a:spAutoFit/>
          </a:bodyPr>
          <a:lstStyle/>
          <a:p>
            <a:pPr indent="408305"/>
            <a:r>
              <a:rPr lang="en-US" sz="6000" b="1">
                <a:latin typeface="+mj-lt"/>
                <a:ea typeface="+mj-lt"/>
                <a:cs typeface="+mj-lt"/>
              </a:rPr>
              <a:t>4</a:t>
            </a:r>
            <a:r>
              <a:rPr sz="6000" b="1">
                <a:latin typeface="+mj-lt"/>
                <a:ea typeface="+mj-lt"/>
                <a:cs typeface="+mj-lt"/>
              </a:rPr>
              <a:t>.</a:t>
            </a:r>
            <a:r>
              <a:rPr lang="en-US" sz="6000" b="1">
                <a:latin typeface="+mj-lt"/>
                <a:ea typeface="+mj-lt"/>
                <a:cs typeface="+mj-lt"/>
              </a:rPr>
              <a:t>4.5</a:t>
            </a:r>
            <a:r>
              <a:rPr sz="6000" b="1">
                <a:latin typeface="+mj-lt"/>
                <a:ea typeface="+mj-lt"/>
                <a:cs typeface="+mj-lt"/>
              </a:rPr>
              <a:t> 图片渲染</a:t>
            </a:r>
          </a:p>
        </p:txBody>
      </p:sp>
      <p:graphicFrame>
        <p:nvGraphicFramePr>
          <p:cNvPr id="16" name="表格 15"/>
          <p:cNvGraphicFramePr/>
          <p:nvPr/>
        </p:nvGraphicFramePr>
        <p:xfrm>
          <a:off x="9894570" y="7550467"/>
          <a:ext cx="416560" cy="73152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tblGrid>
              <a:tr h="0">
                <a:tc>
                  <a:txBody>
                    <a:bodyPr/>
                    <a:lstStyle/>
                    <a:p>
                      <a:pPr indent="0">
                        <a:buNone/>
                      </a:pPr>
                      <a:endParaRPr lang="zh-CN" altLang="en-US" b="0"/>
                    </a:p>
                  </a:txBody>
                  <a:tcPr>
                    <a:lnL>
                      <a:noFill/>
                    </a:lnL>
                    <a:lnR>
                      <a:noFill/>
                    </a:lnR>
                    <a:lnT cap="flat">
                      <a:noFill/>
                    </a:lnT>
                    <a:lnB cap="flat">
                      <a:noFill/>
                    </a:lnB>
                    <a:lnTlToBr>
                      <a:noFill/>
                    </a:lnTlToBr>
                    <a:lnBlToTr>
                      <a:noFill/>
                    </a:lnBlToTr>
                    <a:noFill/>
                  </a:tcPr>
                </a:tc>
                <a:tc>
                  <a:txBody>
                    <a:bodyPr/>
                    <a:lstStyle/>
                    <a:p>
                      <a:pPr>
                        <a:buNone/>
                      </a:pPr>
                      <a:endParaRPr lang="zh-CN" altLang="en-US"/>
                    </a:p>
                  </a:txBody>
                  <a:tcPr>
                    <a:lnL>
                      <a:noFill/>
                    </a:lnL>
                    <a:lnR>
                      <a:noFill/>
                    </a:lnR>
                    <a:lnT>
                      <a:noFill/>
                    </a:lnT>
                    <a:lnB cap="flat">
                      <a:noFill/>
                    </a:lnB>
                    <a:lnTlToBr>
                      <a:noFill/>
                    </a:lnTlToBr>
                    <a:lnBlToTr>
                      <a:noFill/>
                    </a:lnBlToTr>
                    <a:solidFill>
                      <a:srgbClr val="FFFFFF"/>
                    </a:solidFill>
                  </a:tcPr>
                </a:tc>
                <a:extLst>
                  <a:ext uri="{0D108BD9-81ED-4DB2-BD59-A6C34878D82A}">
                    <a16:rowId xmlns:a16="http://schemas.microsoft.com/office/drawing/2014/main" val="10000"/>
                  </a:ext>
                </a:extLst>
              </a:tr>
              <a:tr h="0">
                <a:tc>
                  <a:txBody>
                    <a:bodyPr/>
                    <a:lstStyle/>
                    <a:p>
                      <a:pPr indent="0">
                        <a:buNone/>
                      </a:pPr>
                      <a:endParaRPr lang="zh-CN" altLang="en-US"/>
                    </a:p>
                  </a:txBody>
                  <a:tcPr>
                    <a:lnL>
                      <a:noFill/>
                    </a:lnL>
                    <a:lnR>
                      <a:noFill/>
                    </a:lnR>
                    <a:lnT cap="flat">
                      <a:noFill/>
                    </a:lnT>
                    <a:lnB cap="flat">
                      <a:noFill/>
                    </a:lnB>
                    <a:lnTlToBr>
                      <a:noFill/>
                    </a:lnTlToBr>
                    <a:lnBlToTr>
                      <a:noFill/>
                    </a:lnBlToTr>
                    <a:noFill/>
                  </a:tcPr>
                </a:tc>
                <a:tc>
                  <a:txBody>
                    <a:bodyPr/>
                    <a:lstStyle/>
                    <a:p>
                      <a:pPr indent="0">
                        <a:buNone/>
                      </a:pPr>
                      <a:endParaRPr lang="zh-CN" altLang="en-US"/>
                    </a:p>
                  </a:txBody>
                  <a:tcP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8" name="文本框 17"/>
          <p:cNvSpPr txBox="1"/>
          <p:nvPr/>
        </p:nvSpPr>
        <p:spPr>
          <a:xfrm>
            <a:off x="3183255" y="3132455"/>
            <a:ext cx="18248630" cy="1445260"/>
          </a:xfrm>
          <a:prstGeom prst="rect">
            <a:avLst/>
          </a:prstGeom>
          <a:noFill/>
          <a:ln w="9525">
            <a:noFill/>
          </a:ln>
        </p:spPr>
        <p:txBody>
          <a:bodyPr wrap="square">
            <a:spAutoFit/>
          </a:bodyPr>
          <a:lstStyle/>
          <a:p>
            <a:pPr indent="0"/>
            <a:r>
              <a:rPr lang="zh-CN" sz="4400" b="0">
                <a:ea typeface="宋体" panose="02010600030101010101" pitchFamily="2" charset="-122"/>
              </a:rPr>
              <a:t>用户可以通过修改信息界面进行对自己账户信息的修改，同时也可以对账户的账号和密码进行修改</a:t>
            </a:r>
          </a:p>
        </p:txBody>
      </p:sp>
      <p:sp>
        <p:nvSpPr>
          <p:cNvPr id="19" name="文本框 18"/>
          <p:cNvSpPr txBox="1"/>
          <p:nvPr/>
        </p:nvSpPr>
        <p:spPr>
          <a:xfrm>
            <a:off x="2984500" y="5601335"/>
            <a:ext cx="7037705" cy="706755"/>
          </a:xfrm>
          <a:prstGeom prst="rect">
            <a:avLst/>
          </a:prstGeom>
          <a:noFill/>
        </p:spPr>
        <p:txBody>
          <a:bodyPr wrap="square" rtlCol="0">
            <a:spAutoFit/>
          </a:bodyPr>
          <a:lstStyle/>
          <a:p>
            <a:r>
              <a:rPr lang="zh-CN" altLang="en-US" sz="4000"/>
              <a:t>渲染前：</a:t>
            </a:r>
          </a:p>
        </p:txBody>
      </p:sp>
      <p:sp>
        <p:nvSpPr>
          <p:cNvPr id="20" name="文本框 19"/>
          <p:cNvSpPr txBox="1"/>
          <p:nvPr/>
        </p:nvSpPr>
        <p:spPr>
          <a:xfrm>
            <a:off x="14977110" y="5583555"/>
            <a:ext cx="7037705" cy="706755"/>
          </a:xfrm>
          <a:prstGeom prst="rect">
            <a:avLst/>
          </a:prstGeom>
          <a:noFill/>
        </p:spPr>
        <p:txBody>
          <a:bodyPr wrap="square" rtlCol="0">
            <a:spAutoFit/>
          </a:bodyPr>
          <a:lstStyle/>
          <a:p>
            <a:r>
              <a:rPr lang="zh-CN" altLang="en-US" sz="4000"/>
              <a:t>渲染后：</a:t>
            </a:r>
          </a:p>
        </p:txBody>
      </p:sp>
      <p:pic>
        <p:nvPicPr>
          <p:cNvPr id="21" name="图片 20"/>
          <p:cNvPicPr>
            <a:picLocks noChangeAspect="1"/>
          </p:cNvPicPr>
          <p:nvPr/>
        </p:nvPicPr>
        <p:blipFill>
          <a:blip r:embed="rId6"/>
          <a:stretch>
            <a:fillRect/>
          </a:stretch>
        </p:blipFill>
        <p:spPr>
          <a:xfrm>
            <a:off x="728980" y="7331710"/>
            <a:ext cx="11959590" cy="5709920"/>
          </a:xfrm>
          <a:prstGeom prst="rect">
            <a:avLst/>
          </a:prstGeom>
        </p:spPr>
      </p:pic>
      <p:pic>
        <p:nvPicPr>
          <p:cNvPr id="22" name="图片 21"/>
          <p:cNvPicPr>
            <a:picLocks noChangeAspect="1"/>
          </p:cNvPicPr>
          <p:nvPr/>
        </p:nvPicPr>
        <p:blipFill>
          <a:blip r:embed="rId7"/>
          <a:stretch>
            <a:fillRect/>
          </a:stretch>
        </p:blipFill>
        <p:spPr>
          <a:xfrm>
            <a:off x="12971145" y="7568565"/>
            <a:ext cx="11095355" cy="4631690"/>
          </a:xfrm>
          <a:prstGeom prst="rect">
            <a:avLst/>
          </a:prstGeom>
        </p:spPr>
      </p:pic>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18"/>
                                        </p:tgtEl>
                                        <p:attrNameLst>
                                          <p:attrName>style.visibility</p:attrName>
                                        </p:attrNameLst>
                                      </p:cBhvr>
                                      <p:to>
                                        <p:strVal val="visible"/>
                                      </p:to>
                                    </p:set>
                                    <p:animEffect transition="in" filter="wipe(down)">
                                      <p:cBhvr>
                                        <p:cTn id="7" dur="500"/>
                                        <p:tgtEl>
                                          <p:spTgt spid="401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par>
                                <p:cTn id="13" presetID="3" presetClass="entr" presetSubtype="1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par>
                                <p:cTn id="16" presetID="3" presetClass="entr" presetSubtype="1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par>
                                <p:cTn id="19" presetID="3" presetClass="entr" presetSubtype="1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linds(horizontal)">
                                      <p:cBhvr>
                                        <p:cTn id="21" dur="500"/>
                                        <p:tgtEl>
                                          <p:spTgt spid="4"/>
                                        </p:tgtEl>
                                      </p:cBhvr>
                                    </p:animEffect>
                                  </p:childTnLst>
                                </p:cTn>
                              </p:par>
                              <p:par>
                                <p:cTn id="22" presetID="3" presetClass="entr" presetSubtype="1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blinds(horizontal)">
                                      <p:cBhvr>
                                        <p:cTn id="24" dur="500"/>
                                        <p:tgtEl>
                                          <p:spTgt spid="17"/>
                                        </p:tgtEl>
                                      </p:cBhvr>
                                    </p:animEffect>
                                  </p:childTnLst>
                                </p:cTn>
                              </p:par>
                              <p:par>
                                <p:cTn id="25" presetID="3" presetClass="entr" presetSubtype="1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blinds(horizontal)">
                                      <p:cBhvr>
                                        <p:cTn id="32" dur="500"/>
                                        <p:tgtEl>
                                          <p:spTgt spid="3"/>
                                        </p:tgtEl>
                                      </p:cBhvr>
                                    </p:animEffect>
                                  </p:childTnLst>
                                </p:cTn>
                              </p:par>
                              <p:par>
                                <p:cTn id="33" presetID="3" presetClass="entr" presetSubtype="1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linds(horizontal)">
                                      <p:cBhvr>
                                        <p:cTn id="35" dur="500"/>
                                        <p:tgtEl>
                                          <p:spTgt spid="16"/>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blinds(horizontal)">
                                      <p:cBhvr>
                                        <p:cTn id="38" dur="500"/>
                                        <p:tgtEl>
                                          <p:spTgt spid="18"/>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blinds(horizontal)">
                                      <p:cBhvr>
                                        <p:cTn id="41" dur="500"/>
                                        <p:tgtEl>
                                          <p:spTgt spid="19"/>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blinds(horizontal)">
                                      <p:cBhvr>
                                        <p:cTn id="44" dur="500"/>
                                        <p:tgtEl>
                                          <p:spTgt spid="20"/>
                                        </p:tgtEl>
                                      </p:cBhvr>
                                    </p:animEffect>
                                  </p:childTnLst>
                                </p:cTn>
                              </p:par>
                              <p:par>
                                <p:cTn id="45" presetID="3" presetClass="entr" presetSubtype="10"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blinds(horizontal)">
                                      <p:cBhvr>
                                        <p:cTn id="47" dur="500"/>
                                        <p:tgtEl>
                                          <p:spTgt spid="21"/>
                                        </p:tgtEl>
                                      </p:cBhvr>
                                    </p:animEffect>
                                  </p:childTnLst>
                                </p:cTn>
                              </p:par>
                              <p:par>
                                <p:cTn id="48" presetID="3" presetClass="entr" presetSubtype="10" fill="hold"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blinds(horizontal)">
                                      <p:cBhvr>
                                        <p:cTn id="5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8" grpId="0"/>
      <p:bldP spid="18" grpId="1"/>
      <p:bldP spid="19" grpId="0"/>
      <p:bldP spid="19" grpId="1"/>
      <p:bldP spid="20" grpId="0"/>
      <p:bldP spid="20"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1"/>
          <p:cNvPicPr>
            <a:picLocks noChangeAspect="1"/>
          </p:cNvPicPr>
          <p:nvPr/>
        </p:nvPicPr>
        <p:blipFill>
          <a:blip r:embed="rId2"/>
          <a:stretch>
            <a:fillRect/>
          </a:stretch>
        </p:blipFill>
        <p:spPr>
          <a:xfrm>
            <a:off x="0" y="0"/>
            <a:ext cx="24384635" cy="13790295"/>
          </a:xfrm>
          <a:prstGeom prst="rect">
            <a:avLst/>
          </a:prstGeom>
        </p:spPr>
      </p:pic>
      <p:pic>
        <p:nvPicPr>
          <p:cNvPr id="301" name="image 301"/>
          <p:cNvPicPr>
            <a:picLocks noChangeAspect="1"/>
          </p:cNvPicPr>
          <p:nvPr/>
        </p:nvPicPr>
        <p:blipFill>
          <a:blip r:embed="rId3"/>
          <a:srcRect/>
          <a:stretch>
            <a:fillRect/>
          </a:stretch>
        </p:blipFill>
        <p:spPr>
          <a:xfrm>
            <a:off x="17310100" y="-12700"/>
            <a:ext cx="7531100" cy="3619500"/>
          </a:xfrm>
          <a:prstGeom prst="rect">
            <a:avLst/>
          </a:prstGeom>
        </p:spPr>
      </p:pic>
      <p:pic>
        <p:nvPicPr>
          <p:cNvPr id="302" name="image 302"/>
          <p:cNvPicPr>
            <a:picLocks noChangeAspect="1"/>
          </p:cNvPicPr>
          <p:nvPr/>
        </p:nvPicPr>
        <p:blipFill>
          <a:blip r:embed="rId4"/>
          <a:srcRect/>
          <a:stretch>
            <a:fillRect/>
          </a:stretch>
        </p:blipFill>
        <p:spPr>
          <a:xfrm>
            <a:off x="-38100" y="11480800"/>
            <a:ext cx="4368800" cy="2247900"/>
          </a:xfrm>
          <a:prstGeom prst="rect">
            <a:avLst/>
          </a:prstGeom>
        </p:spPr>
      </p:pic>
      <p:grpSp>
        <p:nvGrpSpPr>
          <p:cNvPr id="303" name="组合 303"/>
          <p:cNvGrpSpPr/>
          <p:nvPr/>
        </p:nvGrpSpPr>
        <p:grpSpPr>
          <a:xfrm>
            <a:off x="-33020" y="4093845"/>
            <a:ext cx="8674100" cy="4457700"/>
            <a:chOff x="-25400" y="4089400"/>
            <a:chExt cx="8674100" cy="4457700"/>
          </a:xfrm>
        </p:grpSpPr>
        <p:pic>
          <p:nvPicPr>
            <p:cNvPr id="304" name="image 304"/>
            <p:cNvPicPr>
              <a:picLocks noChangeAspect="1"/>
            </p:cNvPicPr>
            <p:nvPr/>
          </p:nvPicPr>
          <p:blipFill>
            <a:blip r:embed="rId5"/>
            <a:srcRect/>
            <a:stretch>
              <a:fillRect/>
            </a:stretch>
          </p:blipFill>
          <p:spPr>
            <a:xfrm>
              <a:off x="0" y="7531100"/>
              <a:ext cx="4368800" cy="1016000"/>
            </a:xfrm>
            <a:prstGeom prst="rect">
              <a:avLst/>
            </a:prstGeom>
          </p:spPr>
        </p:pic>
        <p:pic>
          <p:nvPicPr>
            <p:cNvPr id="305" name="image 305"/>
            <p:cNvPicPr>
              <a:picLocks noChangeAspect="1"/>
            </p:cNvPicPr>
            <p:nvPr/>
          </p:nvPicPr>
          <p:blipFill>
            <a:blip r:embed="rId6"/>
            <a:srcRect/>
            <a:stretch>
              <a:fillRect/>
            </a:stretch>
          </p:blipFill>
          <p:spPr>
            <a:xfrm>
              <a:off x="-12700" y="4356100"/>
              <a:ext cx="8432800" cy="3695700"/>
            </a:xfrm>
            <a:prstGeom prst="rect">
              <a:avLst/>
            </a:prstGeom>
          </p:spPr>
        </p:pic>
        <p:pic>
          <p:nvPicPr>
            <p:cNvPr id="306" name="image 306"/>
            <p:cNvPicPr>
              <a:picLocks noChangeAspect="1"/>
            </p:cNvPicPr>
            <p:nvPr/>
          </p:nvPicPr>
          <p:blipFill>
            <a:blip r:embed="rId7"/>
            <a:srcRect/>
            <a:stretch>
              <a:fillRect/>
            </a:stretch>
          </p:blipFill>
          <p:spPr>
            <a:xfrm>
              <a:off x="-25400" y="4089400"/>
              <a:ext cx="8674100" cy="76200"/>
            </a:xfrm>
            <a:prstGeom prst="rect">
              <a:avLst/>
            </a:prstGeom>
          </p:spPr>
        </p:pic>
        <p:sp>
          <p:nvSpPr>
            <p:cNvPr id="307" name="Object 307"/>
            <p:cNvSpPr txBox="1"/>
            <p:nvPr/>
          </p:nvSpPr>
          <p:spPr>
            <a:xfrm>
              <a:off x="1752401" y="4516588"/>
              <a:ext cx="4636260" cy="3352800"/>
            </a:xfrm>
            <a:prstGeom prst="rect">
              <a:avLst/>
            </a:prstGeom>
          </p:spPr>
          <p:txBody>
            <a:bodyPr vert="horz" rtlCol="0" anchor="t" anchorCtr="0">
              <a:noAutofit/>
            </a:bodyPr>
            <a:lstStyle>
              <a:lvl1pPr>
                <a:lnSpc>
                  <a:spcPct val="100000"/>
                </a:lnSpc>
                <a:defRPr sz="22000" b="0" i="0">
                  <a:solidFill>
                    <a:srgbClr val="D0B386"/>
                  </a:solidFill>
                  <a:latin typeface="Agency FB" panose="020B0503020202020204" pitchFamily="34" charset="0"/>
                  <a:cs typeface="+mn-ea"/>
                </a:defRPr>
              </a:lvl1pPr>
            </a:lstStyle>
            <a:p>
              <a:r>
                <a:rPr lang="zh-CN" dirty="0">
                  <a:sym typeface="+mn-lt"/>
                </a:rPr>
                <a:t>0</a:t>
              </a:r>
              <a:r>
                <a:rPr lang="en-US" altLang="zh-CN" dirty="0">
                  <a:sym typeface="+mn-lt"/>
                </a:rPr>
                <a:t>5</a:t>
              </a:r>
            </a:p>
          </p:txBody>
        </p:sp>
      </p:grpSp>
      <p:sp>
        <p:nvSpPr>
          <p:cNvPr id="309" name="Object 309"/>
          <p:cNvSpPr txBox="1"/>
          <p:nvPr/>
        </p:nvSpPr>
        <p:spPr>
          <a:xfrm>
            <a:off x="7496135" y="5003831"/>
            <a:ext cx="12493625" cy="1828800"/>
          </a:xfrm>
          <a:prstGeom prst="rect">
            <a:avLst/>
          </a:prstGeom>
        </p:spPr>
        <p:txBody>
          <a:bodyPr vert="horz" rtlCol="0" anchor="t" anchorCtr="0">
            <a:noAutofit/>
          </a:bodyPr>
          <a:lstStyle/>
          <a:p>
            <a:pPr algn="l">
              <a:lnSpc>
                <a:spcPct val="100000"/>
              </a:lnSpc>
            </a:pPr>
            <a:r>
              <a:rPr lang="zh-CN" altLang="en-US" sz="12000" b="0" i="0" dirty="0">
                <a:solidFill>
                  <a:srgbClr val="172D5B"/>
                </a:solidFill>
                <a:cs typeface="+mn-ea"/>
                <a:sym typeface="+mn-lt"/>
              </a:rPr>
              <a:t>系统测试</a:t>
            </a:r>
          </a:p>
        </p:txBody>
      </p:sp>
      <p:grpSp>
        <p:nvGrpSpPr>
          <p:cNvPr id="3012" name="组合 3012"/>
          <p:cNvGrpSpPr/>
          <p:nvPr/>
        </p:nvGrpSpPr>
        <p:grpSpPr>
          <a:xfrm>
            <a:off x="14947900" y="3162300"/>
            <a:ext cx="9448800" cy="10553700"/>
            <a:chOff x="14947900" y="3162300"/>
            <a:chExt cx="9448800" cy="10553700"/>
          </a:xfrm>
        </p:grpSpPr>
        <p:pic>
          <p:nvPicPr>
            <p:cNvPr id="3013" name="image 3013"/>
            <p:cNvPicPr>
              <a:picLocks noChangeAspect="1"/>
            </p:cNvPicPr>
            <p:nvPr/>
          </p:nvPicPr>
          <p:blipFill>
            <a:blip r:embed="rId8"/>
            <a:srcRect/>
            <a:stretch>
              <a:fillRect/>
            </a:stretch>
          </p:blipFill>
          <p:spPr>
            <a:xfrm>
              <a:off x="15189200" y="4508500"/>
              <a:ext cx="9194800" cy="9207500"/>
            </a:xfrm>
            <a:prstGeom prst="rect">
              <a:avLst/>
            </a:prstGeom>
          </p:spPr>
        </p:pic>
        <p:pic>
          <p:nvPicPr>
            <p:cNvPr id="3014" name="image 3014"/>
            <p:cNvPicPr>
              <a:picLocks noChangeAspect="1"/>
            </p:cNvPicPr>
            <p:nvPr/>
          </p:nvPicPr>
          <p:blipFill>
            <a:blip r:embed="rId9">
              <a:alphaModFix amt="15000"/>
            </a:blip>
            <a:srcRect/>
            <a:stretch>
              <a:fillRect/>
            </a:stretch>
          </p:blipFill>
          <p:spPr>
            <a:xfrm>
              <a:off x="15201900" y="4521200"/>
              <a:ext cx="9169400" cy="9182100"/>
            </a:xfrm>
            <a:prstGeom prst="rect">
              <a:avLst/>
            </a:prstGeom>
          </p:spPr>
        </p:pic>
        <p:pic>
          <p:nvPicPr>
            <p:cNvPr id="3015" name="image 3015"/>
            <p:cNvPicPr>
              <a:picLocks noChangeAspect="1"/>
            </p:cNvPicPr>
            <p:nvPr/>
          </p:nvPicPr>
          <p:blipFill>
            <a:blip r:embed="rId10"/>
            <a:srcRect/>
            <a:stretch>
              <a:fillRect/>
            </a:stretch>
          </p:blipFill>
          <p:spPr>
            <a:xfrm>
              <a:off x="14947900" y="10223500"/>
              <a:ext cx="4051300" cy="3492500"/>
            </a:xfrm>
            <a:prstGeom prst="rect">
              <a:avLst/>
            </a:prstGeom>
          </p:spPr>
        </p:pic>
        <p:pic>
          <p:nvPicPr>
            <p:cNvPr id="3016" name="image 3016"/>
            <p:cNvPicPr>
              <a:picLocks noChangeAspect="1"/>
            </p:cNvPicPr>
            <p:nvPr/>
          </p:nvPicPr>
          <p:blipFill>
            <a:blip r:embed="rId11"/>
            <a:srcRect/>
            <a:stretch>
              <a:fillRect/>
            </a:stretch>
          </p:blipFill>
          <p:spPr>
            <a:xfrm>
              <a:off x="22174200" y="4864100"/>
              <a:ext cx="2222500" cy="2222500"/>
            </a:xfrm>
            <a:prstGeom prst="rect">
              <a:avLst/>
            </a:prstGeom>
          </p:spPr>
        </p:pic>
        <p:pic>
          <p:nvPicPr>
            <p:cNvPr id="3017" name="image 3017"/>
            <p:cNvPicPr>
              <a:picLocks noChangeAspect="1"/>
            </p:cNvPicPr>
            <p:nvPr/>
          </p:nvPicPr>
          <p:blipFill>
            <a:blip r:embed="rId12"/>
            <a:srcRect/>
            <a:stretch>
              <a:fillRect/>
            </a:stretch>
          </p:blipFill>
          <p:spPr>
            <a:xfrm>
              <a:off x="20713700" y="3162300"/>
              <a:ext cx="3670300" cy="3670300"/>
            </a:xfrm>
            <a:prstGeom prst="rect">
              <a:avLst/>
            </a:prstGeom>
          </p:spPr>
        </p:pic>
      </p:grpSp>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3"/>
                                        </p:tgtEl>
                                        <p:attrNameLst>
                                          <p:attrName>style.visibility</p:attrName>
                                        </p:attrNameLst>
                                      </p:cBhvr>
                                      <p:to>
                                        <p:strVal val="visible"/>
                                      </p:to>
                                    </p:set>
                                    <p:animEffect transition="in" filter="wipe(down)">
                                      <p:cBhvr>
                                        <p:cTn id="7" dur="500"/>
                                        <p:tgtEl>
                                          <p:spTgt spid="30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012"/>
                                        </p:tgtEl>
                                        <p:attrNameLst>
                                          <p:attrName>style.visibility</p:attrName>
                                        </p:attrNameLst>
                                      </p:cBhvr>
                                      <p:to>
                                        <p:strVal val="visible"/>
                                      </p:to>
                                    </p:set>
                                    <p:animEffect transition="in" filter="wipe(down)">
                                      <p:cBhvr>
                                        <p:cTn id="12" dur="500"/>
                                        <p:tgtEl>
                                          <p:spTgt spid="30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01"/>
                                        </p:tgtEl>
                                        <p:attrNameLst>
                                          <p:attrName>style.visibility</p:attrName>
                                        </p:attrNameLst>
                                      </p:cBhvr>
                                      <p:to>
                                        <p:strVal val="visible"/>
                                      </p:to>
                                    </p:set>
                                    <p:animEffect transition="in" filter="wipe(down)">
                                      <p:cBhvr>
                                        <p:cTn id="17" dur="500"/>
                                        <p:tgtEl>
                                          <p:spTgt spid="30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02"/>
                                        </p:tgtEl>
                                        <p:attrNameLst>
                                          <p:attrName>style.visibility</p:attrName>
                                        </p:attrNameLst>
                                      </p:cBhvr>
                                      <p:to>
                                        <p:strVal val="visible"/>
                                      </p:to>
                                    </p:set>
                                    <p:animEffect transition="in" filter="wipe(down)">
                                      <p:cBhvr>
                                        <p:cTn id="22" dur="500"/>
                                        <p:tgtEl>
                                          <p:spTgt spid="302"/>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randombar(horizont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1"/>
          <p:cNvPicPr>
            <a:picLocks noChangeAspect="1"/>
          </p:cNvPicPr>
          <p:nvPr/>
        </p:nvPicPr>
        <p:blipFill>
          <a:blip r:embed="rId2"/>
          <a:stretch>
            <a:fillRect/>
          </a:stretch>
        </p:blipFill>
        <p:spPr>
          <a:xfrm>
            <a:off x="0" y="0"/>
            <a:ext cx="24384635" cy="13790295"/>
          </a:xfrm>
          <a:prstGeom prst="rect">
            <a:avLst/>
          </a:prstGeom>
        </p:spPr>
      </p:pic>
      <p:grpSp>
        <p:nvGrpSpPr>
          <p:cNvPr id="4018" name="组合 4018"/>
          <p:cNvGrpSpPr/>
          <p:nvPr/>
        </p:nvGrpSpPr>
        <p:grpSpPr>
          <a:xfrm>
            <a:off x="787400" y="610366"/>
            <a:ext cx="11912600" cy="951734"/>
            <a:chOff x="787400" y="610366"/>
            <a:chExt cx="11912600" cy="951734"/>
          </a:xfrm>
        </p:grpSpPr>
        <p:pic>
          <p:nvPicPr>
            <p:cNvPr id="4019" name="image 4019"/>
            <p:cNvPicPr>
              <a:picLocks noChangeAspect="1"/>
            </p:cNvPicPr>
            <p:nvPr/>
          </p:nvPicPr>
          <p:blipFill>
            <a:blip r:embed="rId3"/>
            <a:srcRect/>
            <a:stretch>
              <a:fillRect/>
            </a:stretch>
          </p:blipFill>
          <p:spPr>
            <a:xfrm>
              <a:off x="787400" y="673100"/>
              <a:ext cx="800100" cy="800100"/>
            </a:xfrm>
            <a:prstGeom prst="rect">
              <a:avLst/>
            </a:prstGeom>
          </p:spPr>
        </p:pic>
        <p:pic>
          <p:nvPicPr>
            <p:cNvPr id="4020" name="image 4020"/>
            <p:cNvPicPr>
              <a:picLocks noChangeAspect="1"/>
            </p:cNvPicPr>
            <p:nvPr/>
          </p:nvPicPr>
          <p:blipFill>
            <a:blip r:embed="rId4"/>
            <a:srcRect/>
            <a:stretch>
              <a:fillRect/>
            </a:stretch>
          </p:blipFill>
          <p:spPr>
            <a:xfrm>
              <a:off x="1181100" y="1092200"/>
              <a:ext cx="469900" cy="469900"/>
            </a:xfrm>
            <a:prstGeom prst="rect">
              <a:avLst/>
            </a:prstGeom>
          </p:spPr>
        </p:pic>
        <p:sp>
          <p:nvSpPr>
            <p:cNvPr id="4021" name="Object 4021"/>
            <p:cNvSpPr txBox="1"/>
            <p:nvPr/>
          </p:nvSpPr>
          <p:spPr>
            <a:xfrm>
              <a:off x="1790302" y="610366"/>
              <a:ext cx="10909698" cy="889000"/>
            </a:xfrm>
            <a:prstGeom prst="rect">
              <a:avLst/>
            </a:prstGeom>
          </p:spPr>
          <p:txBody>
            <a:bodyPr vert="horz" rtlCol="0" anchor="t" anchorCtr="0">
              <a:noAutofit/>
            </a:bodyPr>
            <a:lstStyle/>
            <a:p>
              <a:pPr algn="l">
                <a:lnSpc>
                  <a:spcPct val="100000"/>
                </a:lnSpc>
              </a:pPr>
              <a:r>
                <a:rPr lang="zh-CN" altLang="en-US" sz="5800" b="0" i="0" dirty="0">
                  <a:solidFill>
                    <a:srgbClr val="262626"/>
                  </a:solidFill>
                  <a:cs typeface="+mn-ea"/>
                  <a:sym typeface="+mn-lt"/>
                </a:rPr>
                <a:t>系统测试</a:t>
              </a:r>
              <a:r>
                <a:rPr lang="en-US" altLang="zh-CN" sz="5800" b="0" i="0" dirty="0">
                  <a:solidFill>
                    <a:srgbClr val="262626"/>
                  </a:solidFill>
                  <a:cs typeface="+mn-ea"/>
                  <a:sym typeface="+mn-lt"/>
                </a:rPr>
                <a:t>-</a:t>
              </a:r>
              <a:r>
                <a:rPr lang="zh-CN" altLang="en-US" sz="5800" b="0" i="0" dirty="0">
                  <a:solidFill>
                    <a:srgbClr val="262626"/>
                  </a:solidFill>
                  <a:cs typeface="+mn-ea"/>
                  <a:sym typeface="+mn-lt"/>
                </a:rPr>
                <a:t>功能测试</a:t>
              </a:r>
            </a:p>
          </p:txBody>
        </p:sp>
      </p:grpSp>
      <p:sp>
        <p:nvSpPr>
          <p:cNvPr id="2" name="文本框 1"/>
          <p:cNvSpPr txBox="1"/>
          <p:nvPr/>
        </p:nvSpPr>
        <p:spPr>
          <a:xfrm>
            <a:off x="7282815" y="2129790"/>
            <a:ext cx="9818370" cy="1106805"/>
          </a:xfrm>
          <a:prstGeom prst="rect">
            <a:avLst/>
          </a:prstGeom>
          <a:noFill/>
        </p:spPr>
        <p:txBody>
          <a:bodyPr wrap="square" rtlCol="0">
            <a:spAutoFit/>
          </a:bodyPr>
          <a:lstStyle/>
          <a:p>
            <a:r>
              <a:rPr lang="zh-CN" altLang="en-US" sz="6600"/>
              <a:t>变化检测：运行成功</a:t>
            </a:r>
          </a:p>
        </p:txBody>
      </p:sp>
      <p:pic>
        <p:nvPicPr>
          <p:cNvPr id="3" name="图片 2"/>
          <p:cNvPicPr>
            <a:picLocks noChangeAspect="1"/>
          </p:cNvPicPr>
          <p:nvPr/>
        </p:nvPicPr>
        <p:blipFill>
          <a:blip r:embed="rId5"/>
          <a:stretch>
            <a:fillRect/>
          </a:stretch>
        </p:blipFill>
        <p:spPr>
          <a:xfrm>
            <a:off x="3010535" y="4389755"/>
            <a:ext cx="17219930" cy="7825105"/>
          </a:xfrm>
          <a:prstGeom prst="rect">
            <a:avLst/>
          </a:prstGeom>
        </p:spPr>
      </p:pic>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18"/>
                                        </p:tgtEl>
                                        <p:attrNameLst>
                                          <p:attrName>style.visibility</p:attrName>
                                        </p:attrNameLst>
                                      </p:cBhvr>
                                      <p:to>
                                        <p:strVal val="visible"/>
                                      </p:to>
                                    </p:set>
                                    <p:animEffect transition="in" filter="wipe(down)">
                                      <p:cBhvr>
                                        <p:cTn id="7" dur="500"/>
                                        <p:tgtEl>
                                          <p:spTgt spid="401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1"/>
          <p:cNvPicPr>
            <a:picLocks noChangeAspect="1"/>
          </p:cNvPicPr>
          <p:nvPr/>
        </p:nvPicPr>
        <p:blipFill>
          <a:blip r:embed="rId2"/>
          <a:stretch>
            <a:fillRect/>
          </a:stretch>
        </p:blipFill>
        <p:spPr>
          <a:xfrm>
            <a:off x="0" y="0"/>
            <a:ext cx="24384635" cy="13790295"/>
          </a:xfrm>
          <a:prstGeom prst="rect">
            <a:avLst/>
          </a:prstGeom>
        </p:spPr>
      </p:pic>
      <p:grpSp>
        <p:nvGrpSpPr>
          <p:cNvPr id="4018" name="组合 4018"/>
          <p:cNvGrpSpPr/>
          <p:nvPr/>
        </p:nvGrpSpPr>
        <p:grpSpPr>
          <a:xfrm>
            <a:off x="787400" y="610366"/>
            <a:ext cx="11912600" cy="951734"/>
            <a:chOff x="787400" y="610366"/>
            <a:chExt cx="11912600" cy="951734"/>
          </a:xfrm>
        </p:grpSpPr>
        <p:pic>
          <p:nvPicPr>
            <p:cNvPr id="4019" name="image 4019"/>
            <p:cNvPicPr>
              <a:picLocks noChangeAspect="1"/>
            </p:cNvPicPr>
            <p:nvPr/>
          </p:nvPicPr>
          <p:blipFill>
            <a:blip r:embed="rId3"/>
            <a:srcRect/>
            <a:stretch>
              <a:fillRect/>
            </a:stretch>
          </p:blipFill>
          <p:spPr>
            <a:xfrm>
              <a:off x="787400" y="673100"/>
              <a:ext cx="800100" cy="800100"/>
            </a:xfrm>
            <a:prstGeom prst="rect">
              <a:avLst/>
            </a:prstGeom>
          </p:spPr>
        </p:pic>
        <p:pic>
          <p:nvPicPr>
            <p:cNvPr id="4020" name="image 4020"/>
            <p:cNvPicPr>
              <a:picLocks noChangeAspect="1"/>
            </p:cNvPicPr>
            <p:nvPr/>
          </p:nvPicPr>
          <p:blipFill>
            <a:blip r:embed="rId4"/>
            <a:srcRect/>
            <a:stretch>
              <a:fillRect/>
            </a:stretch>
          </p:blipFill>
          <p:spPr>
            <a:xfrm>
              <a:off x="1181100" y="1092200"/>
              <a:ext cx="469900" cy="469900"/>
            </a:xfrm>
            <a:prstGeom prst="rect">
              <a:avLst/>
            </a:prstGeom>
          </p:spPr>
        </p:pic>
        <p:sp>
          <p:nvSpPr>
            <p:cNvPr id="4021" name="Object 4021"/>
            <p:cNvSpPr txBox="1"/>
            <p:nvPr/>
          </p:nvSpPr>
          <p:spPr>
            <a:xfrm>
              <a:off x="1790302" y="610366"/>
              <a:ext cx="10909698" cy="889000"/>
            </a:xfrm>
            <a:prstGeom prst="rect">
              <a:avLst/>
            </a:prstGeom>
          </p:spPr>
          <p:txBody>
            <a:bodyPr vert="horz" rtlCol="0" anchor="t" anchorCtr="0">
              <a:noAutofit/>
            </a:bodyPr>
            <a:lstStyle/>
            <a:p>
              <a:pPr algn="l">
                <a:lnSpc>
                  <a:spcPct val="100000"/>
                </a:lnSpc>
              </a:pPr>
              <a:r>
                <a:rPr lang="zh-CN" altLang="en-US" sz="5800" b="0" i="0" dirty="0">
                  <a:solidFill>
                    <a:srgbClr val="262626"/>
                  </a:solidFill>
                  <a:cs typeface="+mn-ea"/>
                  <a:sym typeface="+mn-lt"/>
                </a:rPr>
                <a:t>系统测试</a:t>
              </a:r>
              <a:r>
                <a:rPr lang="en-US" altLang="zh-CN" sz="5800" b="0" i="0" dirty="0">
                  <a:solidFill>
                    <a:srgbClr val="262626"/>
                  </a:solidFill>
                  <a:cs typeface="+mn-ea"/>
                  <a:sym typeface="+mn-lt"/>
                </a:rPr>
                <a:t>-</a:t>
              </a:r>
              <a:r>
                <a:rPr lang="zh-CN" altLang="en-US" sz="5800" b="0" i="0" dirty="0">
                  <a:solidFill>
                    <a:srgbClr val="262626"/>
                  </a:solidFill>
                  <a:cs typeface="+mn-ea"/>
                  <a:sym typeface="+mn-lt"/>
                </a:rPr>
                <a:t>功能测试</a:t>
              </a:r>
            </a:p>
          </p:txBody>
        </p:sp>
      </p:grpSp>
      <p:sp>
        <p:nvSpPr>
          <p:cNvPr id="2" name="文本框 1"/>
          <p:cNvSpPr txBox="1"/>
          <p:nvPr/>
        </p:nvSpPr>
        <p:spPr>
          <a:xfrm>
            <a:off x="7282815" y="2129790"/>
            <a:ext cx="9818370" cy="1106805"/>
          </a:xfrm>
          <a:prstGeom prst="rect">
            <a:avLst/>
          </a:prstGeom>
          <a:noFill/>
        </p:spPr>
        <p:txBody>
          <a:bodyPr wrap="square" rtlCol="0">
            <a:spAutoFit/>
          </a:bodyPr>
          <a:lstStyle/>
          <a:p>
            <a:r>
              <a:rPr lang="zh-CN" altLang="en-US" sz="6600"/>
              <a:t>地物分类：运行成功</a:t>
            </a:r>
          </a:p>
        </p:txBody>
      </p:sp>
      <p:pic>
        <p:nvPicPr>
          <p:cNvPr id="4" name="图片 3"/>
          <p:cNvPicPr>
            <a:picLocks noChangeAspect="1"/>
          </p:cNvPicPr>
          <p:nvPr/>
        </p:nvPicPr>
        <p:blipFill>
          <a:blip r:embed="rId5"/>
          <a:stretch>
            <a:fillRect/>
          </a:stretch>
        </p:blipFill>
        <p:spPr>
          <a:xfrm>
            <a:off x="1330325" y="3867150"/>
            <a:ext cx="21724620" cy="7403465"/>
          </a:xfrm>
          <a:prstGeom prst="rect">
            <a:avLst/>
          </a:prstGeom>
        </p:spPr>
      </p:pic>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18"/>
                                        </p:tgtEl>
                                        <p:attrNameLst>
                                          <p:attrName>style.visibility</p:attrName>
                                        </p:attrNameLst>
                                      </p:cBhvr>
                                      <p:to>
                                        <p:strVal val="visible"/>
                                      </p:to>
                                    </p:set>
                                    <p:animEffect transition="in" filter="wipe(down)">
                                      <p:cBhvr>
                                        <p:cTn id="7" dur="500"/>
                                        <p:tgtEl>
                                          <p:spTgt spid="401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1"/>
          <p:cNvPicPr>
            <a:picLocks noChangeAspect="1"/>
          </p:cNvPicPr>
          <p:nvPr/>
        </p:nvPicPr>
        <p:blipFill>
          <a:blip r:embed="rId2"/>
          <a:stretch>
            <a:fillRect/>
          </a:stretch>
        </p:blipFill>
        <p:spPr>
          <a:xfrm>
            <a:off x="0" y="0"/>
            <a:ext cx="24384635" cy="13790295"/>
          </a:xfrm>
          <a:prstGeom prst="rect">
            <a:avLst/>
          </a:prstGeom>
        </p:spPr>
      </p:pic>
      <p:grpSp>
        <p:nvGrpSpPr>
          <p:cNvPr id="4018" name="组合 4018"/>
          <p:cNvGrpSpPr/>
          <p:nvPr/>
        </p:nvGrpSpPr>
        <p:grpSpPr>
          <a:xfrm>
            <a:off x="787400" y="610366"/>
            <a:ext cx="11912600" cy="951734"/>
            <a:chOff x="787400" y="610366"/>
            <a:chExt cx="11912600" cy="951734"/>
          </a:xfrm>
        </p:grpSpPr>
        <p:pic>
          <p:nvPicPr>
            <p:cNvPr id="4019" name="image 4019"/>
            <p:cNvPicPr>
              <a:picLocks noChangeAspect="1"/>
            </p:cNvPicPr>
            <p:nvPr/>
          </p:nvPicPr>
          <p:blipFill>
            <a:blip r:embed="rId3"/>
            <a:srcRect/>
            <a:stretch>
              <a:fillRect/>
            </a:stretch>
          </p:blipFill>
          <p:spPr>
            <a:xfrm>
              <a:off x="787400" y="673100"/>
              <a:ext cx="800100" cy="800100"/>
            </a:xfrm>
            <a:prstGeom prst="rect">
              <a:avLst/>
            </a:prstGeom>
          </p:spPr>
        </p:pic>
        <p:pic>
          <p:nvPicPr>
            <p:cNvPr id="4020" name="image 4020"/>
            <p:cNvPicPr>
              <a:picLocks noChangeAspect="1"/>
            </p:cNvPicPr>
            <p:nvPr/>
          </p:nvPicPr>
          <p:blipFill>
            <a:blip r:embed="rId4"/>
            <a:srcRect/>
            <a:stretch>
              <a:fillRect/>
            </a:stretch>
          </p:blipFill>
          <p:spPr>
            <a:xfrm>
              <a:off x="1181100" y="1092200"/>
              <a:ext cx="469900" cy="469900"/>
            </a:xfrm>
            <a:prstGeom prst="rect">
              <a:avLst/>
            </a:prstGeom>
          </p:spPr>
        </p:pic>
        <p:sp>
          <p:nvSpPr>
            <p:cNvPr id="4021" name="Object 4021"/>
            <p:cNvSpPr txBox="1"/>
            <p:nvPr/>
          </p:nvSpPr>
          <p:spPr>
            <a:xfrm>
              <a:off x="1790302" y="610366"/>
              <a:ext cx="10909698" cy="889000"/>
            </a:xfrm>
            <a:prstGeom prst="rect">
              <a:avLst/>
            </a:prstGeom>
          </p:spPr>
          <p:txBody>
            <a:bodyPr vert="horz" rtlCol="0" anchor="t" anchorCtr="0">
              <a:noAutofit/>
            </a:bodyPr>
            <a:lstStyle/>
            <a:p>
              <a:pPr algn="l">
                <a:lnSpc>
                  <a:spcPct val="100000"/>
                </a:lnSpc>
              </a:pPr>
              <a:r>
                <a:rPr lang="zh-CN" altLang="en-US" sz="5800" b="0" i="0" dirty="0">
                  <a:solidFill>
                    <a:srgbClr val="262626"/>
                  </a:solidFill>
                  <a:cs typeface="+mn-ea"/>
                  <a:sym typeface="+mn-lt"/>
                </a:rPr>
                <a:t>系统测试</a:t>
              </a:r>
              <a:r>
                <a:rPr lang="en-US" altLang="zh-CN" sz="5800" b="0" i="0" dirty="0">
                  <a:solidFill>
                    <a:srgbClr val="262626"/>
                  </a:solidFill>
                  <a:cs typeface="+mn-ea"/>
                  <a:sym typeface="+mn-lt"/>
                </a:rPr>
                <a:t>-</a:t>
              </a:r>
              <a:r>
                <a:rPr lang="zh-CN" altLang="en-US" sz="5800" b="0" i="0" dirty="0">
                  <a:solidFill>
                    <a:srgbClr val="262626"/>
                  </a:solidFill>
                  <a:cs typeface="+mn-ea"/>
                  <a:sym typeface="+mn-lt"/>
                </a:rPr>
                <a:t>功能测试</a:t>
              </a:r>
            </a:p>
          </p:txBody>
        </p:sp>
      </p:grpSp>
      <p:sp>
        <p:nvSpPr>
          <p:cNvPr id="2" name="文本框 1"/>
          <p:cNvSpPr txBox="1"/>
          <p:nvPr/>
        </p:nvSpPr>
        <p:spPr>
          <a:xfrm>
            <a:off x="7282815" y="2129790"/>
            <a:ext cx="9818370" cy="1106805"/>
          </a:xfrm>
          <a:prstGeom prst="rect">
            <a:avLst/>
          </a:prstGeom>
          <a:noFill/>
        </p:spPr>
        <p:txBody>
          <a:bodyPr wrap="square" rtlCol="0">
            <a:spAutoFit/>
          </a:bodyPr>
          <a:lstStyle/>
          <a:p>
            <a:r>
              <a:rPr lang="zh-CN" altLang="en-US" sz="6600"/>
              <a:t>目标检测：运行成功</a:t>
            </a:r>
          </a:p>
        </p:txBody>
      </p:sp>
      <p:pic>
        <p:nvPicPr>
          <p:cNvPr id="4" name="图片 3"/>
          <p:cNvPicPr>
            <a:picLocks noChangeAspect="1"/>
          </p:cNvPicPr>
          <p:nvPr/>
        </p:nvPicPr>
        <p:blipFill>
          <a:blip r:embed="rId5"/>
          <a:stretch>
            <a:fillRect/>
          </a:stretch>
        </p:blipFill>
        <p:spPr>
          <a:xfrm>
            <a:off x="787400" y="3413125"/>
            <a:ext cx="21812885" cy="8688070"/>
          </a:xfrm>
          <a:prstGeom prst="rect">
            <a:avLst/>
          </a:prstGeom>
        </p:spPr>
      </p:pic>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18"/>
                                        </p:tgtEl>
                                        <p:attrNameLst>
                                          <p:attrName>style.visibility</p:attrName>
                                        </p:attrNameLst>
                                      </p:cBhvr>
                                      <p:to>
                                        <p:strVal val="visible"/>
                                      </p:to>
                                    </p:set>
                                    <p:animEffect transition="in" filter="wipe(down)">
                                      <p:cBhvr>
                                        <p:cTn id="7" dur="500"/>
                                        <p:tgtEl>
                                          <p:spTgt spid="401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1"/>
          <p:cNvPicPr>
            <a:picLocks noChangeAspect="1"/>
          </p:cNvPicPr>
          <p:nvPr/>
        </p:nvPicPr>
        <p:blipFill>
          <a:blip r:embed="rId2"/>
          <a:stretch>
            <a:fillRect/>
          </a:stretch>
        </p:blipFill>
        <p:spPr>
          <a:xfrm>
            <a:off x="0" y="0"/>
            <a:ext cx="24384635" cy="13790295"/>
          </a:xfrm>
          <a:prstGeom prst="rect">
            <a:avLst/>
          </a:prstGeom>
        </p:spPr>
      </p:pic>
      <p:grpSp>
        <p:nvGrpSpPr>
          <p:cNvPr id="4018" name="组合 4018"/>
          <p:cNvGrpSpPr/>
          <p:nvPr/>
        </p:nvGrpSpPr>
        <p:grpSpPr>
          <a:xfrm>
            <a:off x="787400" y="610366"/>
            <a:ext cx="11912600" cy="951734"/>
            <a:chOff x="787400" y="610366"/>
            <a:chExt cx="11912600" cy="951734"/>
          </a:xfrm>
        </p:grpSpPr>
        <p:pic>
          <p:nvPicPr>
            <p:cNvPr id="4019" name="image 4019"/>
            <p:cNvPicPr>
              <a:picLocks noChangeAspect="1"/>
            </p:cNvPicPr>
            <p:nvPr/>
          </p:nvPicPr>
          <p:blipFill>
            <a:blip r:embed="rId3"/>
            <a:srcRect/>
            <a:stretch>
              <a:fillRect/>
            </a:stretch>
          </p:blipFill>
          <p:spPr>
            <a:xfrm>
              <a:off x="787400" y="673100"/>
              <a:ext cx="800100" cy="800100"/>
            </a:xfrm>
            <a:prstGeom prst="rect">
              <a:avLst/>
            </a:prstGeom>
          </p:spPr>
        </p:pic>
        <p:pic>
          <p:nvPicPr>
            <p:cNvPr id="4020" name="image 4020"/>
            <p:cNvPicPr>
              <a:picLocks noChangeAspect="1"/>
            </p:cNvPicPr>
            <p:nvPr/>
          </p:nvPicPr>
          <p:blipFill>
            <a:blip r:embed="rId4"/>
            <a:srcRect/>
            <a:stretch>
              <a:fillRect/>
            </a:stretch>
          </p:blipFill>
          <p:spPr>
            <a:xfrm>
              <a:off x="1181100" y="1092200"/>
              <a:ext cx="469900" cy="469900"/>
            </a:xfrm>
            <a:prstGeom prst="rect">
              <a:avLst/>
            </a:prstGeom>
          </p:spPr>
        </p:pic>
        <p:sp>
          <p:nvSpPr>
            <p:cNvPr id="4021" name="Object 4021"/>
            <p:cNvSpPr txBox="1"/>
            <p:nvPr/>
          </p:nvSpPr>
          <p:spPr>
            <a:xfrm>
              <a:off x="1790302" y="610366"/>
              <a:ext cx="10909698" cy="889000"/>
            </a:xfrm>
            <a:prstGeom prst="rect">
              <a:avLst/>
            </a:prstGeom>
          </p:spPr>
          <p:txBody>
            <a:bodyPr vert="horz" rtlCol="0" anchor="t" anchorCtr="0">
              <a:noAutofit/>
            </a:bodyPr>
            <a:lstStyle/>
            <a:p>
              <a:pPr algn="l">
                <a:lnSpc>
                  <a:spcPct val="100000"/>
                </a:lnSpc>
              </a:pPr>
              <a:r>
                <a:rPr lang="zh-CN" altLang="en-US" sz="5800" b="0" i="0" dirty="0">
                  <a:solidFill>
                    <a:srgbClr val="262626"/>
                  </a:solidFill>
                  <a:cs typeface="+mn-ea"/>
                  <a:sym typeface="+mn-lt"/>
                </a:rPr>
                <a:t>系统测试</a:t>
              </a:r>
              <a:r>
                <a:rPr lang="en-US" altLang="zh-CN" sz="5800" b="0" i="0" dirty="0">
                  <a:solidFill>
                    <a:srgbClr val="262626"/>
                  </a:solidFill>
                  <a:cs typeface="+mn-ea"/>
                  <a:sym typeface="+mn-lt"/>
                </a:rPr>
                <a:t>-</a:t>
              </a:r>
              <a:r>
                <a:rPr lang="zh-CN" altLang="en-US" sz="5800" b="0" i="0" dirty="0">
                  <a:solidFill>
                    <a:srgbClr val="262626"/>
                  </a:solidFill>
                  <a:cs typeface="+mn-ea"/>
                  <a:sym typeface="+mn-lt"/>
                </a:rPr>
                <a:t>功能测试</a:t>
              </a:r>
            </a:p>
          </p:txBody>
        </p:sp>
      </p:grpSp>
      <p:sp>
        <p:nvSpPr>
          <p:cNvPr id="2" name="文本框 1"/>
          <p:cNvSpPr txBox="1"/>
          <p:nvPr/>
        </p:nvSpPr>
        <p:spPr>
          <a:xfrm>
            <a:off x="7282815" y="2129790"/>
            <a:ext cx="9818370" cy="1106805"/>
          </a:xfrm>
          <a:prstGeom prst="rect">
            <a:avLst/>
          </a:prstGeom>
          <a:noFill/>
        </p:spPr>
        <p:txBody>
          <a:bodyPr wrap="square" rtlCol="0">
            <a:spAutoFit/>
          </a:bodyPr>
          <a:lstStyle/>
          <a:p>
            <a:r>
              <a:rPr lang="zh-CN" altLang="en-US" sz="6600"/>
              <a:t>目标提取：运行成功</a:t>
            </a:r>
          </a:p>
        </p:txBody>
      </p:sp>
      <p:pic>
        <p:nvPicPr>
          <p:cNvPr id="4" name="图片 3">
            <a:extLst>
              <a:ext uri="{FF2B5EF4-FFF2-40B4-BE49-F238E27FC236}">
                <a16:creationId xmlns:a16="http://schemas.microsoft.com/office/drawing/2014/main" id="{8190B04F-C381-3F11-1A80-DBE953C277C0}"/>
              </a:ext>
            </a:extLst>
          </p:cNvPr>
          <p:cNvPicPr>
            <a:picLocks noChangeAspect="1"/>
          </p:cNvPicPr>
          <p:nvPr/>
        </p:nvPicPr>
        <p:blipFill>
          <a:blip r:embed="rId5"/>
          <a:stretch>
            <a:fillRect/>
          </a:stretch>
        </p:blipFill>
        <p:spPr>
          <a:xfrm>
            <a:off x="3444080" y="4011682"/>
            <a:ext cx="15944932" cy="8532137"/>
          </a:xfrm>
          <a:prstGeom prst="rect">
            <a:avLst/>
          </a:prstGeom>
        </p:spPr>
      </p:pic>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18"/>
                                        </p:tgtEl>
                                        <p:attrNameLst>
                                          <p:attrName>style.visibility</p:attrName>
                                        </p:attrNameLst>
                                      </p:cBhvr>
                                      <p:to>
                                        <p:strVal val="visible"/>
                                      </p:to>
                                    </p:set>
                                    <p:animEffect transition="in" filter="wipe(down)">
                                      <p:cBhvr>
                                        <p:cTn id="7" dur="500"/>
                                        <p:tgtEl>
                                          <p:spTgt spid="401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1"/>
          <p:cNvPicPr>
            <a:picLocks noChangeAspect="1"/>
          </p:cNvPicPr>
          <p:nvPr/>
        </p:nvPicPr>
        <p:blipFill>
          <a:blip r:embed="rId2"/>
          <a:stretch>
            <a:fillRect/>
          </a:stretch>
        </p:blipFill>
        <p:spPr>
          <a:xfrm>
            <a:off x="0" y="0"/>
            <a:ext cx="24384635" cy="13790295"/>
          </a:xfrm>
          <a:prstGeom prst="rect">
            <a:avLst/>
          </a:prstGeom>
        </p:spPr>
      </p:pic>
      <p:grpSp>
        <p:nvGrpSpPr>
          <p:cNvPr id="4018" name="组合 4018"/>
          <p:cNvGrpSpPr/>
          <p:nvPr/>
        </p:nvGrpSpPr>
        <p:grpSpPr>
          <a:xfrm>
            <a:off x="787400" y="610366"/>
            <a:ext cx="11912600" cy="951734"/>
            <a:chOff x="787400" y="610366"/>
            <a:chExt cx="11912600" cy="951734"/>
          </a:xfrm>
        </p:grpSpPr>
        <p:pic>
          <p:nvPicPr>
            <p:cNvPr id="4019" name="image 4019"/>
            <p:cNvPicPr>
              <a:picLocks noChangeAspect="1"/>
            </p:cNvPicPr>
            <p:nvPr/>
          </p:nvPicPr>
          <p:blipFill>
            <a:blip r:embed="rId3"/>
            <a:srcRect/>
            <a:stretch>
              <a:fillRect/>
            </a:stretch>
          </p:blipFill>
          <p:spPr>
            <a:xfrm>
              <a:off x="787400" y="673100"/>
              <a:ext cx="800100" cy="800100"/>
            </a:xfrm>
            <a:prstGeom prst="rect">
              <a:avLst/>
            </a:prstGeom>
          </p:spPr>
        </p:pic>
        <p:pic>
          <p:nvPicPr>
            <p:cNvPr id="4020" name="image 4020"/>
            <p:cNvPicPr>
              <a:picLocks noChangeAspect="1"/>
            </p:cNvPicPr>
            <p:nvPr/>
          </p:nvPicPr>
          <p:blipFill>
            <a:blip r:embed="rId4"/>
            <a:srcRect/>
            <a:stretch>
              <a:fillRect/>
            </a:stretch>
          </p:blipFill>
          <p:spPr>
            <a:xfrm>
              <a:off x="1181100" y="1092200"/>
              <a:ext cx="469900" cy="469900"/>
            </a:xfrm>
            <a:prstGeom prst="rect">
              <a:avLst/>
            </a:prstGeom>
          </p:spPr>
        </p:pic>
        <p:sp>
          <p:nvSpPr>
            <p:cNvPr id="4021" name="Object 4021"/>
            <p:cNvSpPr txBox="1"/>
            <p:nvPr/>
          </p:nvSpPr>
          <p:spPr>
            <a:xfrm>
              <a:off x="1790302" y="610366"/>
              <a:ext cx="10909698" cy="889000"/>
            </a:xfrm>
            <a:prstGeom prst="rect">
              <a:avLst/>
            </a:prstGeom>
          </p:spPr>
          <p:txBody>
            <a:bodyPr vert="horz" rtlCol="0" anchor="t" anchorCtr="0">
              <a:noAutofit/>
            </a:bodyPr>
            <a:lstStyle/>
            <a:p>
              <a:pPr algn="l">
                <a:lnSpc>
                  <a:spcPct val="100000"/>
                </a:lnSpc>
              </a:pPr>
              <a:r>
                <a:rPr lang="zh-CN" altLang="en-US" sz="5800" b="0" i="0" dirty="0">
                  <a:solidFill>
                    <a:srgbClr val="262626"/>
                  </a:solidFill>
                  <a:cs typeface="+mn-ea"/>
                  <a:sym typeface="+mn-lt"/>
                </a:rPr>
                <a:t>系统测试</a:t>
              </a:r>
              <a:r>
                <a:rPr lang="en-US" altLang="zh-CN" sz="5800" b="0" i="0" dirty="0">
                  <a:solidFill>
                    <a:srgbClr val="262626"/>
                  </a:solidFill>
                  <a:cs typeface="+mn-ea"/>
                  <a:sym typeface="+mn-lt"/>
                </a:rPr>
                <a:t>-</a:t>
              </a:r>
              <a:r>
                <a:rPr lang="zh-CN" altLang="en-US" sz="5800" b="0" i="0" dirty="0">
                  <a:solidFill>
                    <a:srgbClr val="262626"/>
                  </a:solidFill>
                  <a:cs typeface="+mn-ea"/>
                  <a:sym typeface="+mn-lt"/>
                </a:rPr>
                <a:t>功能测试</a:t>
              </a:r>
            </a:p>
          </p:txBody>
        </p:sp>
      </p:grpSp>
      <p:sp>
        <p:nvSpPr>
          <p:cNvPr id="2" name="文本框 1"/>
          <p:cNvSpPr txBox="1"/>
          <p:nvPr/>
        </p:nvSpPr>
        <p:spPr>
          <a:xfrm>
            <a:off x="4138295" y="2129790"/>
            <a:ext cx="17344390" cy="1445260"/>
          </a:xfrm>
          <a:prstGeom prst="rect">
            <a:avLst/>
          </a:prstGeom>
          <a:noFill/>
        </p:spPr>
        <p:txBody>
          <a:bodyPr wrap="square" rtlCol="0">
            <a:spAutoFit/>
          </a:bodyPr>
          <a:lstStyle/>
          <a:p>
            <a:r>
              <a:rPr lang="zh-CN" altLang="en-US" sz="4400"/>
              <a:t>在程序运行的时候，也发现了一些错误，接下来就是我们对错误处理的步骤以及其中一个错误的解决过程</a:t>
            </a:r>
          </a:p>
        </p:txBody>
      </p:sp>
      <p:pic>
        <p:nvPicPr>
          <p:cNvPr id="4" name="图片 3"/>
          <p:cNvPicPr>
            <a:picLocks noChangeAspect="1"/>
          </p:cNvPicPr>
          <p:nvPr/>
        </p:nvPicPr>
        <p:blipFill>
          <a:blip r:embed="rId5"/>
          <a:stretch>
            <a:fillRect/>
          </a:stretch>
        </p:blipFill>
        <p:spPr>
          <a:xfrm>
            <a:off x="8473440" y="4500245"/>
            <a:ext cx="6055995" cy="8246745"/>
          </a:xfrm>
          <a:prstGeom prst="rect">
            <a:avLst/>
          </a:prstGeom>
        </p:spPr>
      </p:pic>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18"/>
                                        </p:tgtEl>
                                        <p:attrNameLst>
                                          <p:attrName>style.visibility</p:attrName>
                                        </p:attrNameLst>
                                      </p:cBhvr>
                                      <p:to>
                                        <p:strVal val="visible"/>
                                      </p:to>
                                    </p:set>
                                    <p:animEffect transition="in" filter="wipe(down)">
                                      <p:cBhvr>
                                        <p:cTn id="7" dur="500"/>
                                        <p:tgtEl>
                                          <p:spTgt spid="401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1"/>
          <p:cNvPicPr>
            <a:picLocks noChangeAspect="1"/>
          </p:cNvPicPr>
          <p:nvPr/>
        </p:nvPicPr>
        <p:blipFill>
          <a:blip r:embed="rId2"/>
          <a:stretch>
            <a:fillRect/>
          </a:stretch>
        </p:blipFill>
        <p:spPr>
          <a:xfrm>
            <a:off x="0" y="0"/>
            <a:ext cx="24384635" cy="13790295"/>
          </a:xfrm>
          <a:prstGeom prst="rect">
            <a:avLst/>
          </a:prstGeom>
        </p:spPr>
      </p:pic>
      <p:grpSp>
        <p:nvGrpSpPr>
          <p:cNvPr id="4018" name="组合 4018"/>
          <p:cNvGrpSpPr/>
          <p:nvPr/>
        </p:nvGrpSpPr>
        <p:grpSpPr>
          <a:xfrm>
            <a:off x="787400" y="610366"/>
            <a:ext cx="11912600" cy="951734"/>
            <a:chOff x="787400" y="610366"/>
            <a:chExt cx="11912600" cy="951734"/>
          </a:xfrm>
        </p:grpSpPr>
        <p:pic>
          <p:nvPicPr>
            <p:cNvPr id="4019" name="image 4019"/>
            <p:cNvPicPr>
              <a:picLocks noChangeAspect="1"/>
            </p:cNvPicPr>
            <p:nvPr/>
          </p:nvPicPr>
          <p:blipFill>
            <a:blip r:embed="rId3"/>
            <a:srcRect/>
            <a:stretch>
              <a:fillRect/>
            </a:stretch>
          </p:blipFill>
          <p:spPr>
            <a:xfrm>
              <a:off x="787400" y="673100"/>
              <a:ext cx="800100" cy="800100"/>
            </a:xfrm>
            <a:prstGeom prst="rect">
              <a:avLst/>
            </a:prstGeom>
          </p:spPr>
        </p:pic>
        <p:pic>
          <p:nvPicPr>
            <p:cNvPr id="4020" name="image 4020"/>
            <p:cNvPicPr>
              <a:picLocks noChangeAspect="1"/>
            </p:cNvPicPr>
            <p:nvPr/>
          </p:nvPicPr>
          <p:blipFill>
            <a:blip r:embed="rId4"/>
            <a:srcRect/>
            <a:stretch>
              <a:fillRect/>
            </a:stretch>
          </p:blipFill>
          <p:spPr>
            <a:xfrm>
              <a:off x="1181100" y="1092200"/>
              <a:ext cx="469900" cy="469900"/>
            </a:xfrm>
            <a:prstGeom prst="rect">
              <a:avLst/>
            </a:prstGeom>
          </p:spPr>
        </p:pic>
        <p:sp>
          <p:nvSpPr>
            <p:cNvPr id="4021" name="Object 4021"/>
            <p:cNvSpPr txBox="1"/>
            <p:nvPr/>
          </p:nvSpPr>
          <p:spPr>
            <a:xfrm>
              <a:off x="1790302" y="610366"/>
              <a:ext cx="10909698" cy="889000"/>
            </a:xfrm>
            <a:prstGeom prst="rect">
              <a:avLst/>
            </a:prstGeom>
          </p:spPr>
          <p:txBody>
            <a:bodyPr vert="horz" rtlCol="0" anchor="t" anchorCtr="0">
              <a:noAutofit/>
            </a:bodyPr>
            <a:lstStyle/>
            <a:p>
              <a:pPr algn="l">
                <a:lnSpc>
                  <a:spcPct val="100000"/>
                </a:lnSpc>
              </a:pPr>
              <a:r>
                <a:rPr lang="zh-CN" altLang="en-US" sz="5800" b="0" i="0" dirty="0">
                  <a:solidFill>
                    <a:srgbClr val="262626"/>
                  </a:solidFill>
                  <a:cs typeface="+mn-ea"/>
                  <a:sym typeface="+mn-lt"/>
                </a:rPr>
                <a:t>系统测试</a:t>
              </a:r>
              <a:r>
                <a:rPr lang="en-US" altLang="zh-CN" sz="5800" b="0" i="0" dirty="0">
                  <a:solidFill>
                    <a:srgbClr val="262626"/>
                  </a:solidFill>
                  <a:cs typeface="+mn-ea"/>
                  <a:sym typeface="+mn-lt"/>
                </a:rPr>
                <a:t>-</a:t>
              </a:r>
              <a:r>
                <a:rPr lang="zh-CN" altLang="en-US" sz="5800" b="0" i="0" dirty="0">
                  <a:solidFill>
                    <a:srgbClr val="262626"/>
                  </a:solidFill>
                  <a:cs typeface="+mn-ea"/>
                  <a:sym typeface="+mn-lt"/>
                </a:rPr>
                <a:t>功能测试</a:t>
              </a:r>
            </a:p>
          </p:txBody>
        </p:sp>
      </p:grpSp>
      <p:sp>
        <p:nvSpPr>
          <p:cNvPr id="2" name="文本框 1"/>
          <p:cNvSpPr txBox="1"/>
          <p:nvPr/>
        </p:nvSpPr>
        <p:spPr>
          <a:xfrm>
            <a:off x="7282815" y="2129790"/>
            <a:ext cx="9818370" cy="1106805"/>
          </a:xfrm>
          <a:prstGeom prst="rect">
            <a:avLst/>
          </a:prstGeom>
          <a:noFill/>
        </p:spPr>
        <p:txBody>
          <a:bodyPr wrap="square" rtlCol="0">
            <a:spAutoFit/>
          </a:bodyPr>
          <a:lstStyle/>
          <a:p>
            <a:r>
              <a:rPr lang="zh-CN" altLang="en-US" sz="6600"/>
              <a:t>目标提取：运行失败</a:t>
            </a:r>
          </a:p>
        </p:txBody>
      </p:sp>
      <p:pic>
        <p:nvPicPr>
          <p:cNvPr id="5" name="图片 4"/>
          <p:cNvPicPr>
            <a:picLocks noChangeAspect="1"/>
          </p:cNvPicPr>
          <p:nvPr/>
        </p:nvPicPr>
        <p:blipFill>
          <a:blip r:embed="rId5"/>
          <a:stretch>
            <a:fillRect/>
          </a:stretch>
        </p:blipFill>
        <p:spPr>
          <a:xfrm>
            <a:off x="2033905" y="3236595"/>
            <a:ext cx="19890105" cy="10045065"/>
          </a:xfrm>
          <a:prstGeom prst="rect">
            <a:avLst/>
          </a:prstGeom>
        </p:spPr>
      </p:pic>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18"/>
                                        </p:tgtEl>
                                        <p:attrNameLst>
                                          <p:attrName>style.visibility</p:attrName>
                                        </p:attrNameLst>
                                      </p:cBhvr>
                                      <p:to>
                                        <p:strVal val="visible"/>
                                      </p:to>
                                    </p:set>
                                    <p:animEffect transition="in" filter="wipe(down)">
                                      <p:cBhvr>
                                        <p:cTn id="7" dur="500"/>
                                        <p:tgtEl>
                                          <p:spTgt spid="401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1"/>
          <p:cNvPicPr>
            <a:picLocks noChangeAspect="1"/>
          </p:cNvPicPr>
          <p:nvPr/>
        </p:nvPicPr>
        <p:blipFill>
          <a:blip r:embed="rId2"/>
          <a:stretch>
            <a:fillRect/>
          </a:stretch>
        </p:blipFill>
        <p:spPr>
          <a:xfrm>
            <a:off x="0" y="5715"/>
            <a:ext cx="24384635" cy="13790295"/>
          </a:xfrm>
          <a:prstGeom prst="rect">
            <a:avLst/>
          </a:prstGeom>
        </p:spPr>
      </p:pic>
      <p:grpSp>
        <p:nvGrpSpPr>
          <p:cNvPr id="2" name="组合 1"/>
          <p:cNvGrpSpPr/>
          <p:nvPr/>
        </p:nvGrpSpPr>
        <p:grpSpPr>
          <a:xfrm>
            <a:off x="3333361" y="8326120"/>
            <a:ext cx="5270500" cy="266700"/>
            <a:chOff x="3780" y="7120"/>
            <a:chExt cx="8300" cy="420"/>
          </a:xfrm>
        </p:grpSpPr>
        <p:pic>
          <p:nvPicPr>
            <p:cNvPr id="702" name="image 702"/>
            <p:cNvPicPr>
              <a:picLocks noChangeAspect="1"/>
            </p:cNvPicPr>
            <p:nvPr/>
          </p:nvPicPr>
          <p:blipFill>
            <a:blip r:embed="rId3"/>
            <a:srcRect/>
            <a:stretch>
              <a:fillRect/>
            </a:stretch>
          </p:blipFill>
          <p:spPr>
            <a:xfrm>
              <a:off x="3780" y="7400"/>
              <a:ext cx="8300" cy="140"/>
            </a:xfrm>
            <a:prstGeom prst="rect">
              <a:avLst/>
            </a:prstGeom>
          </p:spPr>
        </p:pic>
        <p:pic>
          <p:nvPicPr>
            <p:cNvPr id="703" name="image 703"/>
            <p:cNvPicPr>
              <a:picLocks noChangeAspect="1"/>
            </p:cNvPicPr>
            <p:nvPr/>
          </p:nvPicPr>
          <p:blipFill>
            <a:blip r:embed="rId4"/>
            <a:srcRect/>
            <a:stretch>
              <a:fillRect/>
            </a:stretch>
          </p:blipFill>
          <p:spPr>
            <a:xfrm>
              <a:off x="3780" y="7120"/>
              <a:ext cx="3600" cy="420"/>
            </a:xfrm>
            <a:prstGeom prst="rect">
              <a:avLst/>
            </a:prstGeom>
          </p:spPr>
        </p:pic>
      </p:grpSp>
      <p:grpSp>
        <p:nvGrpSpPr>
          <p:cNvPr id="6" name="组合 5"/>
          <p:cNvGrpSpPr/>
          <p:nvPr/>
        </p:nvGrpSpPr>
        <p:grpSpPr>
          <a:xfrm>
            <a:off x="3359396" y="6858000"/>
            <a:ext cx="2209165" cy="1460500"/>
            <a:chOff x="3821" y="4808"/>
            <a:chExt cx="3479" cy="2300"/>
          </a:xfrm>
        </p:grpSpPr>
        <p:pic>
          <p:nvPicPr>
            <p:cNvPr id="704" name="image 704"/>
            <p:cNvPicPr>
              <a:picLocks noChangeAspect="1"/>
            </p:cNvPicPr>
            <p:nvPr/>
          </p:nvPicPr>
          <p:blipFill>
            <a:blip r:embed="rId5"/>
            <a:srcRect/>
            <a:stretch>
              <a:fillRect/>
            </a:stretch>
          </p:blipFill>
          <p:spPr>
            <a:xfrm>
              <a:off x="6540" y="5360"/>
              <a:ext cx="760" cy="900"/>
            </a:xfrm>
            <a:prstGeom prst="rect">
              <a:avLst/>
            </a:prstGeom>
          </p:spPr>
        </p:pic>
        <p:sp>
          <p:nvSpPr>
            <p:cNvPr id="705" name="Object 705"/>
            <p:cNvSpPr txBox="1"/>
            <p:nvPr/>
          </p:nvSpPr>
          <p:spPr>
            <a:xfrm>
              <a:off x="3821" y="4808"/>
              <a:ext cx="2719" cy="2300"/>
            </a:xfrm>
            <a:prstGeom prst="rect">
              <a:avLst/>
            </a:prstGeom>
          </p:spPr>
          <p:txBody>
            <a:bodyPr vert="horz" rtlCol="0" anchor="t" anchorCtr="0">
              <a:noAutofit/>
            </a:bodyPr>
            <a:lstStyle/>
            <a:p>
              <a:pPr algn="l">
                <a:lnSpc>
                  <a:spcPct val="100000"/>
                </a:lnSpc>
              </a:pPr>
              <a:r>
                <a:rPr lang="zh-CN" sz="9600" b="0" i="0" dirty="0">
                  <a:solidFill>
                    <a:srgbClr val="233F7A"/>
                  </a:solidFill>
                  <a:cs typeface="+mn-ea"/>
                  <a:sym typeface="+mn-lt"/>
                </a:rPr>
                <a:t>01</a:t>
              </a:r>
              <a:endParaRPr lang="zh-CN" altLang="en-US" sz="9600" b="0" i="0" dirty="0">
                <a:solidFill>
                  <a:srgbClr val="233F7A"/>
                </a:solidFill>
                <a:cs typeface="+mn-ea"/>
                <a:sym typeface="+mn-lt"/>
              </a:endParaRPr>
            </a:p>
          </p:txBody>
        </p:sp>
      </p:grpSp>
      <p:sp>
        <p:nvSpPr>
          <p:cNvPr id="706" name="Object 706"/>
          <p:cNvSpPr txBox="1"/>
          <p:nvPr/>
        </p:nvSpPr>
        <p:spPr>
          <a:xfrm>
            <a:off x="3290181" y="8838565"/>
            <a:ext cx="5466080" cy="635000"/>
          </a:xfrm>
          <a:prstGeom prst="rect">
            <a:avLst/>
          </a:prstGeom>
        </p:spPr>
        <p:txBody>
          <a:bodyPr vert="horz" rtlCol="0" anchor="t" anchorCtr="0">
            <a:noAutofit/>
          </a:bodyPr>
          <a:lstStyle/>
          <a:p>
            <a:pPr algn="l">
              <a:lnSpc>
                <a:spcPct val="100000"/>
              </a:lnSpc>
            </a:pPr>
            <a:r>
              <a:rPr lang="zh-CN" altLang="en-US" sz="4200" dirty="0">
                <a:solidFill>
                  <a:srgbClr val="262626"/>
                </a:solidFill>
                <a:cs typeface="+mn-ea"/>
                <a:sym typeface="+mn-lt"/>
              </a:rPr>
              <a:t>用户注册</a:t>
            </a:r>
            <a:endParaRPr lang="en-US" altLang="zh-CN" sz="4200" b="0" i="0" dirty="0">
              <a:solidFill>
                <a:srgbClr val="262626"/>
              </a:solidFill>
              <a:cs typeface="+mn-ea"/>
              <a:sym typeface="+mn-lt"/>
            </a:endParaRPr>
          </a:p>
        </p:txBody>
      </p:sp>
      <p:grpSp>
        <p:nvGrpSpPr>
          <p:cNvPr id="3" name="组合 2"/>
          <p:cNvGrpSpPr/>
          <p:nvPr/>
        </p:nvGrpSpPr>
        <p:grpSpPr>
          <a:xfrm>
            <a:off x="10534261" y="8326120"/>
            <a:ext cx="5270500" cy="266700"/>
            <a:chOff x="15120" y="7120"/>
            <a:chExt cx="8300" cy="420"/>
          </a:xfrm>
        </p:grpSpPr>
        <p:pic>
          <p:nvPicPr>
            <p:cNvPr id="709" name="image 709"/>
            <p:cNvPicPr>
              <a:picLocks noChangeAspect="1"/>
            </p:cNvPicPr>
            <p:nvPr/>
          </p:nvPicPr>
          <p:blipFill>
            <a:blip r:embed="rId6"/>
            <a:srcRect/>
            <a:stretch>
              <a:fillRect/>
            </a:stretch>
          </p:blipFill>
          <p:spPr>
            <a:xfrm>
              <a:off x="15120" y="7400"/>
              <a:ext cx="8300" cy="140"/>
            </a:xfrm>
            <a:prstGeom prst="rect">
              <a:avLst/>
            </a:prstGeom>
          </p:spPr>
        </p:pic>
        <p:pic>
          <p:nvPicPr>
            <p:cNvPr id="7010" name="image 7010"/>
            <p:cNvPicPr>
              <a:picLocks noChangeAspect="1"/>
            </p:cNvPicPr>
            <p:nvPr/>
          </p:nvPicPr>
          <p:blipFill>
            <a:blip r:embed="rId7"/>
            <a:srcRect/>
            <a:stretch>
              <a:fillRect/>
            </a:stretch>
          </p:blipFill>
          <p:spPr>
            <a:xfrm>
              <a:off x="15120" y="7120"/>
              <a:ext cx="3600" cy="420"/>
            </a:xfrm>
            <a:prstGeom prst="rect">
              <a:avLst/>
            </a:prstGeom>
          </p:spPr>
        </p:pic>
      </p:grpSp>
      <p:grpSp>
        <p:nvGrpSpPr>
          <p:cNvPr id="7" name="组合 6"/>
          <p:cNvGrpSpPr/>
          <p:nvPr/>
        </p:nvGrpSpPr>
        <p:grpSpPr>
          <a:xfrm>
            <a:off x="10560296" y="6858000"/>
            <a:ext cx="2209165" cy="1460500"/>
            <a:chOff x="15161" y="4808"/>
            <a:chExt cx="3479" cy="2300"/>
          </a:xfrm>
        </p:grpSpPr>
        <p:pic>
          <p:nvPicPr>
            <p:cNvPr id="7011" name="image 7011"/>
            <p:cNvPicPr>
              <a:picLocks noChangeAspect="1"/>
            </p:cNvPicPr>
            <p:nvPr/>
          </p:nvPicPr>
          <p:blipFill>
            <a:blip r:embed="rId8"/>
            <a:srcRect/>
            <a:stretch>
              <a:fillRect/>
            </a:stretch>
          </p:blipFill>
          <p:spPr>
            <a:xfrm>
              <a:off x="17880" y="5360"/>
              <a:ext cx="760" cy="900"/>
            </a:xfrm>
            <a:prstGeom prst="rect">
              <a:avLst/>
            </a:prstGeom>
          </p:spPr>
        </p:pic>
        <p:sp>
          <p:nvSpPr>
            <p:cNvPr id="7012" name="Object 7012"/>
            <p:cNvSpPr txBox="1"/>
            <p:nvPr/>
          </p:nvSpPr>
          <p:spPr>
            <a:xfrm>
              <a:off x="15161" y="4808"/>
              <a:ext cx="2719" cy="2300"/>
            </a:xfrm>
            <a:prstGeom prst="rect">
              <a:avLst/>
            </a:prstGeom>
          </p:spPr>
          <p:txBody>
            <a:bodyPr vert="horz" rtlCol="0" anchor="t" anchorCtr="0">
              <a:noAutofit/>
            </a:bodyPr>
            <a:lstStyle/>
            <a:p>
              <a:pPr algn="l">
                <a:lnSpc>
                  <a:spcPct val="100000"/>
                </a:lnSpc>
              </a:pPr>
              <a:r>
                <a:rPr lang="zh-CN" sz="9600" b="0" i="0" dirty="0">
                  <a:solidFill>
                    <a:srgbClr val="C13653"/>
                  </a:solidFill>
                  <a:cs typeface="+mn-ea"/>
                  <a:sym typeface="+mn-lt"/>
                </a:rPr>
                <a:t>02</a:t>
              </a:r>
              <a:endParaRPr lang="zh-CN" altLang="en-US" sz="9600" b="0" i="0" dirty="0">
                <a:solidFill>
                  <a:srgbClr val="C13653"/>
                </a:solidFill>
                <a:cs typeface="+mn-ea"/>
                <a:sym typeface="+mn-lt"/>
              </a:endParaRPr>
            </a:p>
          </p:txBody>
        </p:sp>
      </p:grpSp>
      <p:sp>
        <p:nvSpPr>
          <p:cNvPr id="7013" name="Object 7013"/>
          <p:cNvSpPr txBox="1"/>
          <p:nvPr/>
        </p:nvSpPr>
        <p:spPr>
          <a:xfrm>
            <a:off x="10445361" y="8828405"/>
            <a:ext cx="5410835" cy="635000"/>
          </a:xfrm>
          <a:prstGeom prst="rect">
            <a:avLst/>
          </a:prstGeom>
        </p:spPr>
        <p:txBody>
          <a:bodyPr vert="horz" rtlCol="0" anchor="t" anchorCtr="0">
            <a:noAutofit/>
          </a:bodyPr>
          <a:lstStyle/>
          <a:p>
            <a:pPr algn="l">
              <a:lnSpc>
                <a:spcPct val="100000"/>
              </a:lnSpc>
            </a:pPr>
            <a:r>
              <a:rPr lang="zh-CN" altLang="en-US" sz="4200" dirty="0">
                <a:solidFill>
                  <a:srgbClr val="262626"/>
                </a:solidFill>
                <a:cs typeface="+mn-ea"/>
                <a:sym typeface="+mn-lt"/>
              </a:rPr>
              <a:t>用户登录</a:t>
            </a:r>
            <a:endParaRPr lang="en-US" altLang="zh-CN" sz="4200" dirty="0">
              <a:solidFill>
                <a:srgbClr val="262626"/>
              </a:solidFill>
              <a:cs typeface="+mn-ea"/>
              <a:sym typeface="+mn-lt"/>
            </a:endParaRPr>
          </a:p>
        </p:txBody>
      </p:sp>
      <p:grpSp>
        <p:nvGrpSpPr>
          <p:cNvPr id="4" name="组合 3"/>
          <p:cNvGrpSpPr/>
          <p:nvPr/>
        </p:nvGrpSpPr>
        <p:grpSpPr>
          <a:xfrm>
            <a:off x="17138261" y="8326120"/>
            <a:ext cx="5270500" cy="266700"/>
            <a:chOff x="25520" y="7120"/>
            <a:chExt cx="8300" cy="420"/>
          </a:xfrm>
        </p:grpSpPr>
        <p:pic>
          <p:nvPicPr>
            <p:cNvPr id="7016" name="image 7016"/>
            <p:cNvPicPr>
              <a:picLocks noChangeAspect="1"/>
            </p:cNvPicPr>
            <p:nvPr/>
          </p:nvPicPr>
          <p:blipFill>
            <a:blip r:embed="rId9"/>
            <a:srcRect/>
            <a:stretch>
              <a:fillRect/>
            </a:stretch>
          </p:blipFill>
          <p:spPr>
            <a:xfrm>
              <a:off x="25520" y="7400"/>
              <a:ext cx="8300" cy="140"/>
            </a:xfrm>
            <a:prstGeom prst="rect">
              <a:avLst/>
            </a:prstGeom>
          </p:spPr>
        </p:pic>
        <p:pic>
          <p:nvPicPr>
            <p:cNvPr id="7017" name="image 7017"/>
            <p:cNvPicPr>
              <a:picLocks noChangeAspect="1"/>
            </p:cNvPicPr>
            <p:nvPr/>
          </p:nvPicPr>
          <p:blipFill>
            <a:blip r:embed="rId10"/>
            <a:srcRect/>
            <a:stretch>
              <a:fillRect/>
            </a:stretch>
          </p:blipFill>
          <p:spPr>
            <a:xfrm>
              <a:off x="25520" y="7120"/>
              <a:ext cx="3600" cy="420"/>
            </a:xfrm>
            <a:prstGeom prst="rect">
              <a:avLst/>
            </a:prstGeom>
          </p:spPr>
        </p:pic>
      </p:grpSp>
      <p:grpSp>
        <p:nvGrpSpPr>
          <p:cNvPr id="8" name="组合 7"/>
          <p:cNvGrpSpPr/>
          <p:nvPr/>
        </p:nvGrpSpPr>
        <p:grpSpPr>
          <a:xfrm>
            <a:off x="17164296" y="6858000"/>
            <a:ext cx="2209165" cy="1460500"/>
            <a:chOff x="25561" y="4808"/>
            <a:chExt cx="3479" cy="2300"/>
          </a:xfrm>
        </p:grpSpPr>
        <p:pic>
          <p:nvPicPr>
            <p:cNvPr id="7018" name="image 7018"/>
            <p:cNvPicPr>
              <a:picLocks noChangeAspect="1"/>
            </p:cNvPicPr>
            <p:nvPr/>
          </p:nvPicPr>
          <p:blipFill>
            <a:blip r:embed="rId11"/>
            <a:srcRect/>
            <a:stretch>
              <a:fillRect/>
            </a:stretch>
          </p:blipFill>
          <p:spPr>
            <a:xfrm>
              <a:off x="28280" y="5360"/>
              <a:ext cx="760" cy="900"/>
            </a:xfrm>
            <a:prstGeom prst="rect">
              <a:avLst/>
            </a:prstGeom>
          </p:spPr>
        </p:pic>
        <p:sp>
          <p:nvSpPr>
            <p:cNvPr id="7019" name="Object 7019"/>
            <p:cNvSpPr txBox="1"/>
            <p:nvPr/>
          </p:nvSpPr>
          <p:spPr>
            <a:xfrm>
              <a:off x="25561" y="4808"/>
              <a:ext cx="2719" cy="2300"/>
            </a:xfrm>
            <a:prstGeom prst="rect">
              <a:avLst/>
            </a:prstGeom>
          </p:spPr>
          <p:txBody>
            <a:bodyPr vert="horz" rtlCol="0" anchor="t" anchorCtr="0">
              <a:noAutofit/>
            </a:bodyPr>
            <a:lstStyle/>
            <a:p>
              <a:pPr algn="l">
                <a:lnSpc>
                  <a:spcPct val="100000"/>
                </a:lnSpc>
              </a:pPr>
              <a:r>
                <a:rPr lang="zh-CN" sz="9600" b="0" i="0" dirty="0">
                  <a:solidFill>
                    <a:srgbClr val="C0A57D"/>
                  </a:solidFill>
                  <a:cs typeface="+mn-ea"/>
                  <a:sym typeface="+mn-lt"/>
                </a:rPr>
                <a:t>03</a:t>
              </a:r>
              <a:endParaRPr lang="zh-CN" altLang="en-US" sz="9600" b="0" i="0" dirty="0">
                <a:solidFill>
                  <a:srgbClr val="C0A57D"/>
                </a:solidFill>
                <a:cs typeface="+mn-ea"/>
                <a:sym typeface="+mn-lt"/>
              </a:endParaRPr>
            </a:p>
          </p:txBody>
        </p:sp>
      </p:grpSp>
      <p:sp>
        <p:nvSpPr>
          <p:cNvPr id="7020" name="Object 7020"/>
          <p:cNvSpPr txBox="1"/>
          <p:nvPr/>
        </p:nvSpPr>
        <p:spPr>
          <a:xfrm>
            <a:off x="17161756" y="8818245"/>
            <a:ext cx="5399405" cy="635000"/>
          </a:xfrm>
          <a:prstGeom prst="rect">
            <a:avLst/>
          </a:prstGeom>
        </p:spPr>
        <p:txBody>
          <a:bodyPr vert="horz" rtlCol="0" anchor="t" anchorCtr="0">
            <a:noAutofit/>
          </a:bodyPr>
          <a:lstStyle/>
          <a:p>
            <a:pPr algn="l">
              <a:lnSpc>
                <a:spcPct val="100000"/>
              </a:lnSpc>
            </a:pPr>
            <a:r>
              <a:rPr lang="zh-CN" altLang="en-US" sz="4200" dirty="0">
                <a:solidFill>
                  <a:srgbClr val="262626"/>
                </a:solidFill>
                <a:cs typeface="+mn-ea"/>
                <a:sym typeface="+mn-lt"/>
              </a:rPr>
              <a:t>信息修改</a:t>
            </a:r>
            <a:endParaRPr lang="en-US" altLang="zh-CN" sz="4200" dirty="0">
              <a:solidFill>
                <a:srgbClr val="262626"/>
              </a:solidFill>
              <a:cs typeface="+mn-ea"/>
              <a:sym typeface="+mn-lt"/>
            </a:endParaRPr>
          </a:p>
        </p:txBody>
      </p:sp>
      <p:pic>
        <p:nvPicPr>
          <p:cNvPr id="7027" name="image 7027"/>
          <p:cNvPicPr>
            <a:picLocks noChangeAspect="1"/>
          </p:cNvPicPr>
          <p:nvPr/>
        </p:nvPicPr>
        <p:blipFill>
          <a:blip r:embed="rId12"/>
          <a:srcRect/>
          <a:stretch>
            <a:fillRect/>
          </a:stretch>
        </p:blipFill>
        <p:spPr>
          <a:xfrm>
            <a:off x="19596100" y="10464800"/>
            <a:ext cx="1104900" cy="736600"/>
          </a:xfrm>
          <a:prstGeom prst="rect">
            <a:avLst/>
          </a:prstGeom>
        </p:spPr>
      </p:pic>
      <p:grpSp>
        <p:nvGrpSpPr>
          <p:cNvPr id="5" name="组合 4"/>
          <p:cNvGrpSpPr/>
          <p:nvPr/>
        </p:nvGrpSpPr>
        <p:grpSpPr>
          <a:xfrm>
            <a:off x="2596761" y="3769743"/>
            <a:ext cx="19812000" cy="1231900"/>
            <a:chOff x="2320" y="12340"/>
            <a:chExt cx="31200" cy="1940"/>
          </a:xfrm>
        </p:grpSpPr>
        <p:pic>
          <p:nvPicPr>
            <p:cNvPr id="7040" name="image 7040"/>
            <p:cNvPicPr>
              <a:picLocks noChangeAspect="1"/>
            </p:cNvPicPr>
            <p:nvPr/>
          </p:nvPicPr>
          <p:blipFill>
            <a:blip r:embed="rId13"/>
            <a:srcRect/>
            <a:stretch>
              <a:fillRect/>
            </a:stretch>
          </p:blipFill>
          <p:spPr>
            <a:xfrm>
              <a:off x="2320" y="14160"/>
              <a:ext cx="31200" cy="120"/>
            </a:xfrm>
            <a:prstGeom prst="rect">
              <a:avLst/>
            </a:prstGeom>
          </p:spPr>
        </p:pic>
        <p:pic>
          <p:nvPicPr>
            <p:cNvPr id="7041" name="image 7041"/>
            <p:cNvPicPr>
              <a:picLocks noChangeAspect="1"/>
            </p:cNvPicPr>
            <p:nvPr/>
          </p:nvPicPr>
          <p:blipFill>
            <a:blip r:embed="rId14"/>
            <a:srcRect/>
            <a:stretch>
              <a:fillRect/>
            </a:stretch>
          </p:blipFill>
          <p:spPr>
            <a:xfrm>
              <a:off x="2320" y="12340"/>
              <a:ext cx="8980" cy="1920"/>
            </a:xfrm>
            <a:prstGeom prst="rect">
              <a:avLst/>
            </a:prstGeom>
          </p:spPr>
        </p:pic>
      </p:grpSp>
      <p:grpSp>
        <p:nvGrpSpPr>
          <p:cNvPr id="4018" name="组合 4018"/>
          <p:cNvGrpSpPr/>
          <p:nvPr/>
        </p:nvGrpSpPr>
        <p:grpSpPr>
          <a:xfrm>
            <a:off x="787400" y="610366"/>
            <a:ext cx="9569580" cy="951734"/>
            <a:chOff x="787400" y="610366"/>
            <a:chExt cx="9569580" cy="951734"/>
          </a:xfrm>
        </p:grpSpPr>
        <p:pic>
          <p:nvPicPr>
            <p:cNvPr id="4019" name="image 4019"/>
            <p:cNvPicPr>
              <a:picLocks noChangeAspect="1"/>
            </p:cNvPicPr>
            <p:nvPr/>
          </p:nvPicPr>
          <p:blipFill>
            <a:blip r:embed="rId15"/>
            <a:srcRect/>
            <a:stretch>
              <a:fillRect/>
            </a:stretch>
          </p:blipFill>
          <p:spPr>
            <a:xfrm>
              <a:off x="787400" y="673100"/>
              <a:ext cx="800100" cy="800100"/>
            </a:xfrm>
            <a:prstGeom prst="rect">
              <a:avLst/>
            </a:prstGeom>
          </p:spPr>
        </p:pic>
        <p:pic>
          <p:nvPicPr>
            <p:cNvPr id="4020" name="image 4020"/>
            <p:cNvPicPr>
              <a:picLocks noChangeAspect="1"/>
            </p:cNvPicPr>
            <p:nvPr/>
          </p:nvPicPr>
          <p:blipFill>
            <a:blip r:embed="rId16"/>
            <a:srcRect/>
            <a:stretch>
              <a:fillRect/>
            </a:stretch>
          </p:blipFill>
          <p:spPr>
            <a:xfrm>
              <a:off x="1181100" y="1092200"/>
              <a:ext cx="469900" cy="469900"/>
            </a:xfrm>
            <a:prstGeom prst="rect">
              <a:avLst/>
            </a:prstGeom>
          </p:spPr>
        </p:pic>
        <p:sp>
          <p:nvSpPr>
            <p:cNvPr id="4021" name="Object 4021"/>
            <p:cNvSpPr txBox="1"/>
            <p:nvPr/>
          </p:nvSpPr>
          <p:spPr>
            <a:xfrm>
              <a:off x="1790303" y="610366"/>
              <a:ext cx="8566677" cy="889000"/>
            </a:xfrm>
            <a:prstGeom prst="rect">
              <a:avLst/>
            </a:prstGeom>
          </p:spPr>
          <p:txBody>
            <a:bodyPr vert="horz" rtlCol="0" anchor="t" anchorCtr="0">
              <a:noAutofit/>
            </a:bodyPr>
            <a:lstStyle/>
            <a:p>
              <a:pPr algn="l">
                <a:lnSpc>
                  <a:spcPct val="100000"/>
                </a:lnSpc>
              </a:pPr>
              <a:r>
                <a:rPr lang="zh-CN" altLang="en-US" sz="5800" b="0" i="0" dirty="0">
                  <a:solidFill>
                    <a:srgbClr val="262626"/>
                  </a:solidFill>
                  <a:cs typeface="+mn-ea"/>
                  <a:sym typeface="+mn-lt"/>
                </a:rPr>
                <a:t>项目基本情况</a:t>
              </a:r>
              <a:r>
                <a:rPr lang="en-US" altLang="zh-CN" sz="5800" b="0" i="0" dirty="0">
                  <a:solidFill>
                    <a:srgbClr val="262626"/>
                  </a:solidFill>
                  <a:cs typeface="+mn-ea"/>
                  <a:sym typeface="+mn-lt"/>
                </a:rPr>
                <a:t>—</a:t>
              </a:r>
              <a:r>
                <a:rPr lang="zh-CN" altLang="en-US" sz="5800" b="0" i="0" dirty="0">
                  <a:solidFill>
                    <a:srgbClr val="262626"/>
                  </a:solidFill>
                  <a:cs typeface="+mn-ea"/>
                  <a:sym typeface="+mn-lt"/>
                </a:rPr>
                <a:t>需求概述</a:t>
              </a:r>
            </a:p>
          </p:txBody>
        </p:sp>
      </p:grpSp>
      <p:sp>
        <p:nvSpPr>
          <p:cNvPr id="9" name="文本框 8"/>
          <p:cNvSpPr txBox="1"/>
          <p:nvPr/>
        </p:nvSpPr>
        <p:spPr>
          <a:xfrm>
            <a:off x="3701661" y="3995689"/>
            <a:ext cx="3570208" cy="769441"/>
          </a:xfrm>
          <a:prstGeom prst="rect">
            <a:avLst/>
          </a:prstGeom>
          <a:noFill/>
        </p:spPr>
        <p:txBody>
          <a:bodyPr wrap="none" rtlCol="0">
            <a:spAutoFit/>
          </a:bodyPr>
          <a:lstStyle/>
          <a:p>
            <a:r>
              <a:rPr lang="zh-CN" altLang="en-US" sz="4400" dirty="0">
                <a:solidFill>
                  <a:schemeClr val="bg1"/>
                </a:solidFill>
              </a:rPr>
              <a:t>用户管理模块</a:t>
            </a:r>
          </a:p>
        </p:txBody>
      </p:sp>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18"/>
                                        </p:tgtEl>
                                        <p:attrNameLst>
                                          <p:attrName>style.visibility</p:attrName>
                                        </p:attrNameLst>
                                      </p:cBhvr>
                                      <p:to>
                                        <p:strVal val="visible"/>
                                      </p:to>
                                    </p:set>
                                    <p:animEffect transition="in" filter="wipe(down)">
                                      <p:cBhvr>
                                        <p:cTn id="7" dur="500"/>
                                        <p:tgtEl>
                                          <p:spTgt spid="40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54" presetClass="entr" presetSubtype="0" accel="10000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strVal val="#ppt_w*0.05"/>
                                          </p:val>
                                        </p:tav>
                                        <p:tav tm="100000">
                                          <p:val>
                                            <p:strVal val="#ppt_w"/>
                                          </p:val>
                                        </p:tav>
                                      </p:tavLst>
                                    </p:anim>
                                    <p:anim calcmode="lin" valueType="num">
                                      <p:cBhvr>
                                        <p:cTn id="28" dur="500" fill="hold"/>
                                        <p:tgtEl>
                                          <p:spTgt spid="6"/>
                                        </p:tgtEl>
                                        <p:attrNameLst>
                                          <p:attrName>ppt_h</p:attrName>
                                        </p:attrNameLst>
                                      </p:cBhvr>
                                      <p:tavLst>
                                        <p:tav tm="0">
                                          <p:val>
                                            <p:strVal val="#ppt_h"/>
                                          </p:val>
                                        </p:tav>
                                        <p:tav tm="100000">
                                          <p:val>
                                            <p:strVal val="#ppt_h"/>
                                          </p:val>
                                        </p:tav>
                                      </p:tavLst>
                                    </p:anim>
                                    <p:anim calcmode="lin" valueType="num">
                                      <p:cBhvr>
                                        <p:cTn id="29" dur="500" fill="hold"/>
                                        <p:tgtEl>
                                          <p:spTgt spid="6"/>
                                        </p:tgtEl>
                                        <p:attrNameLst>
                                          <p:attrName>ppt_x</p:attrName>
                                        </p:attrNameLst>
                                      </p:cBhvr>
                                      <p:tavLst>
                                        <p:tav tm="0">
                                          <p:val>
                                            <p:strVal val="#ppt_x-.2"/>
                                          </p:val>
                                        </p:tav>
                                        <p:tav tm="100000">
                                          <p:val>
                                            <p:strVal val="#ppt_x"/>
                                          </p:val>
                                        </p:tav>
                                      </p:tavLst>
                                    </p:anim>
                                    <p:anim calcmode="lin" valueType="num">
                                      <p:cBhvr>
                                        <p:cTn id="30" dur="500" fill="hold"/>
                                        <p:tgtEl>
                                          <p:spTgt spid="6"/>
                                        </p:tgtEl>
                                        <p:attrNameLst>
                                          <p:attrName>ppt_y</p:attrName>
                                        </p:attrNameLst>
                                      </p:cBhvr>
                                      <p:tavLst>
                                        <p:tav tm="0">
                                          <p:val>
                                            <p:strVal val="#ppt_y"/>
                                          </p:val>
                                        </p:tav>
                                        <p:tav tm="100000">
                                          <p:val>
                                            <p:strVal val="#ppt_y"/>
                                          </p:val>
                                        </p:tav>
                                      </p:tavLst>
                                    </p:anim>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54" presetClass="entr" presetSubtype="0" accel="10000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strVal val="#ppt_w*0.05"/>
                                          </p:val>
                                        </p:tav>
                                        <p:tav tm="100000">
                                          <p:val>
                                            <p:strVal val="#ppt_w"/>
                                          </p:val>
                                        </p:tav>
                                      </p:tavLst>
                                    </p:anim>
                                    <p:anim calcmode="lin" valueType="num">
                                      <p:cBhvr>
                                        <p:cTn id="37" dur="500" fill="hold"/>
                                        <p:tgtEl>
                                          <p:spTgt spid="7"/>
                                        </p:tgtEl>
                                        <p:attrNameLst>
                                          <p:attrName>ppt_h</p:attrName>
                                        </p:attrNameLst>
                                      </p:cBhvr>
                                      <p:tavLst>
                                        <p:tav tm="0">
                                          <p:val>
                                            <p:strVal val="#ppt_h"/>
                                          </p:val>
                                        </p:tav>
                                        <p:tav tm="100000">
                                          <p:val>
                                            <p:strVal val="#ppt_h"/>
                                          </p:val>
                                        </p:tav>
                                      </p:tavLst>
                                    </p:anim>
                                    <p:anim calcmode="lin" valueType="num">
                                      <p:cBhvr>
                                        <p:cTn id="38" dur="500" fill="hold"/>
                                        <p:tgtEl>
                                          <p:spTgt spid="7"/>
                                        </p:tgtEl>
                                        <p:attrNameLst>
                                          <p:attrName>ppt_x</p:attrName>
                                        </p:attrNameLst>
                                      </p:cBhvr>
                                      <p:tavLst>
                                        <p:tav tm="0">
                                          <p:val>
                                            <p:strVal val="#ppt_x-.2"/>
                                          </p:val>
                                        </p:tav>
                                        <p:tav tm="100000">
                                          <p:val>
                                            <p:strVal val="#ppt_x"/>
                                          </p:val>
                                        </p:tav>
                                      </p:tavLst>
                                    </p:anim>
                                    <p:anim calcmode="lin" valueType="num">
                                      <p:cBhvr>
                                        <p:cTn id="39" dur="500" fill="hold"/>
                                        <p:tgtEl>
                                          <p:spTgt spid="7"/>
                                        </p:tgtEl>
                                        <p:attrNameLst>
                                          <p:attrName>ppt_y</p:attrName>
                                        </p:attrNameLst>
                                      </p:cBhvr>
                                      <p:tavLst>
                                        <p:tav tm="0">
                                          <p:val>
                                            <p:strVal val="#ppt_y"/>
                                          </p:val>
                                        </p:tav>
                                        <p:tav tm="100000">
                                          <p:val>
                                            <p:strVal val="#ppt_y"/>
                                          </p:val>
                                        </p:tav>
                                      </p:tavLst>
                                    </p:anim>
                                    <p:animEffect transition="in" filter="fade">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54" presetClass="entr" presetSubtype="0" accel="10000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p:cTn id="45" dur="500" fill="hold"/>
                                        <p:tgtEl>
                                          <p:spTgt spid="8"/>
                                        </p:tgtEl>
                                        <p:attrNameLst>
                                          <p:attrName>ppt_w</p:attrName>
                                        </p:attrNameLst>
                                      </p:cBhvr>
                                      <p:tavLst>
                                        <p:tav tm="0">
                                          <p:val>
                                            <p:strVal val="#ppt_w*0.05"/>
                                          </p:val>
                                        </p:tav>
                                        <p:tav tm="100000">
                                          <p:val>
                                            <p:strVal val="#ppt_w"/>
                                          </p:val>
                                        </p:tav>
                                      </p:tavLst>
                                    </p:anim>
                                    <p:anim calcmode="lin" valueType="num">
                                      <p:cBhvr>
                                        <p:cTn id="46" dur="500" fill="hold"/>
                                        <p:tgtEl>
                                          <p:spTgt spid="8"/>
                                        </p:tgtEl>
                                        <p:attrNameLst>
                                          <p:attrName>ppt_h</p:attrName>
                                        </p:attrNameLst>
                                      </p:cBhvr>
                                      <p:tavLst>
                                        <p:tav tm="0">
                                          <p:val>
                                            <p:strVal val="#ppt_h"/>
                                          </p:val>
                                        </p:tav>
                                        <p:tav tm="100000">
                                          <p:val>
                                            <p:strVal val="#ppt_h"/>
                                          </p:val>
                                        </p:tav>
                                      </p:tavLst>
                                    </p:anim>
                                    <p:anim calcmode="lin" valueType="num">
                                      <p:cBhvr>
                                        <p:cTn id="47" dur="500" fill="hold"/>
                                        <p:tgtEl>
                                          <p:spTgt spid="8"/>
                                        </p:tgtEl>
                                        <p:attrNameLst>
                                          <p:attrName>ppt_x</p:attrName>
                                        </p:attrNameLst>
                                      </p:cBhvr>
                                      <p:tavLst>
                                        <p:tav tm="0">
                                          <p:val>
                                            <p:strVal val="#ppt_x-.2"/>
                                          </p:val>
                                        </p:tav>
                                        <p:tav tm="100000">
                                          <p:val>
                                            <p:strVal val="#ppt_x"/>
                                          </p:val>
                                        </p:tav>
                                      </p:tavLst>
                                    </p:anim>
                                    <p:anim calcmode="lin" valueType="num">
                                      <p:cBhvr>
                                        <p:cTn id="48" dur="500" fill="hold"/>
                                        <p:tgtEl>
                                          <p:spTgt spid="8"/>
                                        </p:tgtEl>
                                        <p:attrNameLst>
                                          <p:attrName>ppt_y</p:attrName>
                                        </p:attrNameLst>
                                      </p:cBhvr>
                                      <p:tavLst>
                                        <p:tav tm="0">
                                          <p:val>
                                            <p:strVal val="#ppt_y"/>
                                          </p:val>
                                        </p:tav>
                                        <p:tav tm="100000">
                                          <p:val>
                                            <p:strVal val="#ppt_y"/>
                                          </p:val>
                                        </p:tav>
                                      </p:tavLst>
                                    </p:anim>
                                    <p:animEffect transition="in" filter="fade">
                                      <p:cBhvr>
                                        <p:cTn id="49" dur="500"/>
                                        <p:tgtEl>
                                          <p:spTgt spid="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706"/>
                                        </p:tgtEl>
                                        <p:attrNameLst>
                                          <p:attrName>style.visibility</p:attrName>
                                        </p:attrNameLst>
                                      </p:cBhvr>
                                      <p:to>
                                        <p:strVal val="visible"/>
                                      </p:to>
                                    </p:set>
                                    <p:animEffect transition="in" filter="wipe(down)">
                                      <p:cBhvr>
                                        <p:cTn id="54" dur="500"/>
                                        <p:tgtEl>
                                          <p:spTgt spid="706"/>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7013"/>
                                        </p:tgtEl>
                                        <p:attrNameLst>
                                          <p:attrName>style.visibility</p:attrName>
                                        </p:attrNameLst>
                                      </p:cBhvr>
                                      <p:to>
                                        <p:strVal val="visible"/>
                                      </p:to>
                                    </p:set>
                                    <p:animEffect transition="in" filter="wipe(down)">
                                      <p:cBhvr>
                                        <p:cTn id="57" dur="500"/>
                                        <p:tgtEl>
                                          <p:spTgt spid="7013"/>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7020"/>
                                        </p:tgtEl>
                                        <p:attrNameLst>
                                          <p:attrName>style.visibility</p:attrName>
                                        </p:attrNameLst>
                                      </p:cBhvr>
                                      <p:to>
                                        <p:strVal val="visible"/>
                                      </p:to>
                                    </p:set>
                                    <p:animEffect transition="in" filter="wipe(down)">
                                      <p:cBhvr>
                                        <p:cTn id="60" dur="500"/>
                                        <p:tgtEl>
                                          <p:spTgt spid="702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5"/>
                                        </p:tgtEl>
                                        <p:attrNameLst>
                                          <p:attrName>style.visibility</p:attrName>
                                        </p:attrNameLst>
                                      </p:cBhvr>
                                      <p:to>
                                        <p:strVal val="visible"/>
                                      </p:to>
                                    </p:set>
                                    <p:animEffect transition="in" filter="wipe(down)">
                                      <p:cBhvr>
                                        <p:cTn id="65" dur="500"/>
                                        <p:tgtEl>
                                          <p:spTgt spid="5"/>
                                        </p:tgtEl>
                                      </p:cBhvr>
                                    </p:animEffect>
                                  </p:childTnLst>
                                </p:cTn>
                              </p:par>
                            </p:childTnLst>
                          </p:cTn>
                        </p:par>
                      </p:childTnLst>
                    </p:cTn>
                  </p:par>
                  <p:par>
                    <p:cTn id="66" fill="hold">
                      <p:stCondLst>
                        <p:cond delay="indefinite"/>
                      </p:stCondLst>
                      <p:childTnLst>
                        <p:par>
                          <p:cTn id="67" fill="hold">
                            <p:stCondLst>
                              <p:cond delay="0"/>
                            </p:stCondLst>
                            <p:childTnLst>
                              <p:par>
                                <p:cTn id="68" presetID="14" presetClass="entr" presetSubtype="10" fill="hold" nodeType="click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randombar(horizontal)">
                                      <p:cBhvr>
                                        <p:cTn id="7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 grpId="0"/>
      <p:bldP spid="706" grpId="1"/>
      <p:bldP spid="7013" grpId="0"/>
      <p:bldP spid="7013" grpId="1"/>
      <p:bldP spid="7020" grpId="0"/>
      <p:bldP spid="7020"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1"/>
          <p:cNvPicPr>
            <a:picLocks noChangeAspect="1"/>
          </p:cNvPicPr>
          <p:nvPr/>
        </p:nvPicPr>
        <p:blipFill>
          <a:blip r:embed="rId2"/>
          <a:stretch>
            <a:fillRect/>
          </a:stretch>
        </p:blipFill>
        <p:spPr>
          <a:xfrm>
            <a:off x="0" y="0"/>
            <a:ext cx="24384635" cy="13790295"/>
          </a:xfrm>
          <a:prstGeom prst="rect">
            <a:avLst/>
          </a:prstGeom>
        </p:spPr>
      </p:pic>
      <p:grpSp>
        <p:nvGrpSpPr>
          <p:cNvPr id="4018" name="组合 4018"/>
          <p:cNvGrpSpPr/>
          <p:nvPr/>
        </p:nvGrpSpPr>
        <p:grpSpPr>
          <a:xfrm>
            <a:off x="787400" y="610366"/>
            <a:ext cx="11912600" cy="951734"/>
            <a:chOff x="787400" y="610366"/>
            <a:chExt cx="11912600" cy="951734"/>
          </a:xfrm>
        </p:grpSpPr>
        <p:pic>
          <p:nvPicPr>
            <p:cNvPr id="4019" name="image 4019"/>
            <p:cNvPicPr>
              <a:picLocks noChangeAspect="1"/>
            </p:cNvPicPr>
            <p:nvPr/>
          </p:nvPicPr>
          <p:blipFill>
            <a:blip r:embed="rId3"/>
            <a:srcRect/>
            <a:stretch>
              <a:fillRect/>
            </a:stretch>
          </p:blipFill>
          <p:spPr>
            <a:xfrm>
              <a:off x="787400" y="673100"/>
              <a:ext cx="800100" cy="800100"/>
            </a:xfrm>
            <a:prstGeom prst="rect">
              <a:avLst/>
            </a:prstGeom>
          </p:spPr>
        </p:pic>
        <p:pic>
          <p:nvPicPr>
            <p:cNvPr id="4020" name="image 4020"/>
            <p:cNvPicPr>
              <a:picLocks noChangeAspect="1"/>
            </p:cNvPicPr>
            <p:nvPr/>
          </p:nvPicPr>
          <p:blipFill>
            <a:blip r:embed="rId4"/>
            <a:srcRect/>
            <a:stretch>
              <a:fillRect/>
            </a:stretch>
          </p:blipFill>
          <p:spPr>
            <a:xfrm>
              <a:off x="1181100" y="1092200"/>
              <a:ext cx="469900" cy="469900"/>
            </a:xfrm>
            <a:prstGeom prst="rect">
              <a:avLst/>
            </a:prstGeom>
          </p:spPr>
        </p:pic>
        <p:sp>
          <p:nvSpPr>
            <p:cNvPr id="4021" name="Object 4021"/>
            <p:cNvSpPr txBox="1"/>
            <p:nvPr/>
          </p:nvSpPr>
          <p:spPr>
            <a:xfrm>
              <a:off x="1790302" y="610366"/>
              <a:ext cx="10909698" cy="889000"/>
            </a:xfrm>
            <a:prstGeom prst="rect">
              <a:avLst/>
            </a:prstGeom>
          </p:spPr>
          <p:txBody>
            <a:bodyPr vert="horz" rtlCol="0" anchor="t" anchorCtr="0">
              <a:noAutofit/>
            </a:bodyPr>
            <a:lstStyle/>
            <a:p>
              <a:pPr algn="l">
                <a:lnSpc>
                  <a:spcPct val="100000"/>
                </a:lnSpc>
              </a:pPr>
              <a:r>
                <a:rPr lang="zh-CN" altLang="en-US" sz="5800" b="0" i="0" dirty="0">
                  <a:solidFill>
                    <a:srgbClr val="262626"/>
                  </a:solidFill>
                  <a:cs typeface="+mn-ea"/>
                  <a:sym typeface="+mn-lt"/>
                </a:rPr>
                <a:t>系统测试</a:t>
              </a:r>
              <a:r>
                <a:rPr lang="en-US" altLang="zh-CN" sz="5800" b="0" i="0" dirty="0">
                  <a:solidFill>
                    <a:srgbClr val="262626"/>
                  </a:solidFill>
                  <a:cs typeface="+mn-ea"/>
                  <a:sym typeface="+mn-lt"/>
                </a:rPr>
                <a:t>-</a:t>
              </a:r>
              <a:r>
                <a:rPr lang="zh-CN" altLang="en-US" sz="5800" b="0" i="0" dirty="0">
                  <a:solidFill>
                    <a:srgbClr val="262626"/>
                  </a:solidFill>
                  <a:cs typeface="+mn-ea"/>
                  <a:sym typeface="+mn-lt"/>
                </a:rPr>
                <a:t>功能测试</a:t>
              </a:r>
            </a:p>
          </p:txBody>
        </p:sp>
      </p:grpSp>
      <p:sp>
        <p:nvSpPr>
          <p:cNvPr id="2" name="文本框 1"/>
          <p:cNvSpPr txBox="1"/>
          <p:nvPr/>
        </p:nvSpPr>
        <p:spPr>
          <a:xfrm>
            <a:off x="9581117" y="1433895"/>
            <a:ext cx="9818370" cy="1106805"/>
          </a:xfrm>
          <a:prstGeom prst="rect">
            <a:avLst/>
          </a:prstGeom>
          <a:noFill/>
        </p:spPr>
        <p:txBody>
          <a:bodyPr wrap="square" rtlCol="0">
            <a:spAutoFit/>
          </a:bodyPr>
          <a:lstStyle/>
          <a:p>
            <a:r>
              <a:rPr lang="zh-CN" altLang="en-US" sz="6600" dirty="0"/>
              <a:t>分析原因</a:t>
            </a:r>
          </a:p>
        </p:txBody>
      </p:sp>
      <p:sp>
        <p:nvSpPr>
          <p:cNvPr id="3" name="文本框 2"/>
          <p:cNvSpPr txBox="1"/>
          <p:nvPr/>
        </p:nvSpPr>
        <p:spPr>
          <a:xfrm>
            <a:off x="2677795" y="2571750"/>
            <a:ext cx="21341080" cy="645160"/>
          </a:xfrm>
          <a:prstGeom prst="rect">
            <a:avLst/>
          </a:prstGeom>
          <a:noFill/>
        </p:spPr>
        <p:txBody>
          <a:bodyPr wrap="square" rtlCol="0">
            <a:spAutoFit/>
          </a:bodyPr>
          <a:lstStyle/>
          <a:p>
            <a:r>
              <a:rPr lang="zh-CN" altLang="en-US" sz="3600" dirty="0"/>
              <a:t>发现在后台可以使用但是不能在线上使用，因此发现是因为服务器宕机导致</a:t>
            </a:r>
          </a:p>
        </p:txBody>
      </p:sp>
      <p:pic>
        <p:nvPicPr>
          <p:cNvPr id="100" name="图片 99"/>
          <p:cNvPicPr/>
          <p:nvPr/>
        </p:nvPicPr>
        <p:blipFill>
          <a:blip r:embed="rId5"/>
          <a:stretch>
            <a:fillRect/>
          </a:stretch>
        </p:blipFill>
        <p:spPr>
          <a:xfrm>
            <a:off x="2211705" y="3582035"/>
            <a:ext cx="19959955" cy="8367395"/>
          </a:xfrm>
          <a:prstGeom prst="rect">
            <a:avLst/>
          </a:prstGeom>
          <a:noFill/>
          <a:ln w="9525">
            <a:noFill/>
          </a:ln>
        </p:spPr>
      </p:pic>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18"/>
                                        </p:tgtEl>
                                        <p:attrNameLst>
                                          <p:attrName>style.visibility</p:attrName>
                                        </p:attrNameLst>
                                      </p:cBhvr>
                                      <p:to>
                                        <p:strVal val="visible"/>
                                      </p:to>
                                    </p:set>
                                    <p:animEffect transition="in" filter="wipe(down)">
                                      <p:cBhvr>
                                        <p:cTn id="7" dur="500"/>
                                        <p:tgtEl>
                                          <p:spTgt spid="401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1"/>
          <p:cNvPicPr>
            <a:picLocks noChangeAspect="1"/>
          </p:cNvPicPr>
          <p:nvPr/>
        </p:nvPicPr>
        <p:blipFill>
          <a:blip r:embed="rId4"/>
          <a:stretch>
            <a:fillRect/>
          </a:stretch>
        </p:blipFill>
        <p:spPr>
          <a:xfrm>
            <a:off x="-635" y="0"/>
            <a:ext cx="24384635" cy="13790295"/>
          </a:xfrm>
          <a:prstGeom prst="rect">
            <a:avLst/>
          </a:prstGeom>
        </p:spPr>
      </p:pic>
      <p:grpSp>
        <p:nvGrpSpPr>
          <p:cNvPr id="4018" name="组合 4018"/>
          <p:cNvGrpSpPr/>
          <p:nvPr/>
        </p:nvGrpSpPr>
        <p:grpSpPr>
          <a:xfrm>
            <a:off x="787400" y="610366"/>
            <a:ext cx="11912600" cy="951734"/>
            <a:chOff x="787400" y="610366"/>
            <a:chExt cx="11912600" cy="951734"/>
          </a:xfrm>
        </p:grpSpPr>
        <p:pic>
          <p:nvPicPr>
            <p:cNvPr id="4019" name="image 4019"/>
            <p:cNvPicPr>
              <a:picLocks noChangeAspect="1"/>
            </p:cNvPicPr>
            <p:nvPr/>
          </p:nvPicPr>
          <p:blipFill>
            <a:blip r:embed="rId5"/>
            <a:srcRect/>
            <a:stretch>
              <a:fillRect/>
            </a:stretch>
          </p:blipFill>
          <p:spPr>
            <a:xfrm>
              <a:off x="787400" y="673100"/>
              <a:ext cx="800100" cy="800100"/>
            </a:xfrm>
            <a:prstGeom prst="rect">
              <a:avLst/>
            </a:prstGeom>
          </p:spPr>
        </p:pic>
        <p:pic>
          <p:nvPicPr>
            <p:cNvPr id="4020" name="image 4020"/>
            <p:cNvPicPr>
              <a:picLocks noChangeAspect="1"/>
            </p:cNvPicPr>
            <p:nvPr/>
          </p:nvPicPr>
          <p:blipFill>
            <a:blip r:embed="rId6"/>
            <a:srcRect/>
            <a:stretch>
              <a:fillRect/>
            </a:stretch>
          </p:blipFill>
          <p:spPr>
            <a:xfrm>
              <a:off x="1181100" y="1092200"/>
              <a:ext cx="469900" cy="469900"/>
            </a:xfrm>
            <a:prstGeom prst="rect">
              <a:avLst/>
            </a:prstGeom>
          </p:spPr>
        </p:pic>
        <p:sp>
          <p:nvSpPr>
            <p:cNvPr id="4021" name="Object 4021"/>
            <p:cNvSpPr txBox="1"/>
            <p:nvPr/>
          </p:nvSpPr>
          <p:spPr>
            <a:xfrm>
              <a:off x="1790302" y="610366"/>
              <a:ext cx="10909698" cy="889000"/>
            </a:xfrm>
            <a:prstGeom prst="rect">
              <a:avLst/>
            </a:prstGeom>
          </p:spPr>
          <p:txBody>
            <a:bodyPr vert="horz" rtlCol="0" anchor="t" anchorCtr="0">
              <a:noAutofit/>
            </a:bodyPr>
            <a:lstStyle/>
            <a:p>
              <a:pPr algn="l">
                <a:lnSpc>
                  <a:spcPct val="100000"/>
                </a:lnSpc>
              </a:pPr>
              <a:r>
                <a:rPr lang="zh-CN" altLang="en-US" sz="5800" b="0" i="0" dirty="0">
                  <a:solidFill>
                    <a:srgbClr val="262626"/>
                  </a:solidFill>
                  <a:cs typeface="+mn-ea"/>
                  <a:sym typeface="+mn-lt"/>
                </a:rPr>
                <a:t>系统测试</a:t>
              </a:r>
              <a:r>
                <a:rPr lang="en-US" altLang="zh-CN" sz="5800" b="0" i="0" dirty="0">
                  <a:solidFill>
                    <a:srgbClr val="262626"/>
                  </a:solidFill>
                  <a:cs typeface="+mn-ea"/>
                  <a:sym typeface="+mn-lt"/>
                </a:rPr>
                <a:t>-</a:t>
              </a:r>
              <a:r>
                <a:rPr lang="zh-CN" altLang="en-US" sz="5800" b="0" i="0" dirty="0">
                  <a:solidFill>
                    <a:srgbClr val="262626"/>
                  </a:solidFill>
                  <a:cs typeface="+mn-ea"/>
                  <a:sym typeface="+mn-lt"/>
                </a:rPr>
                <a:t>功能测试</a:t>
              </a:r>
            </a:p>
          </p:txBody>
        </p:sp>
      </p:grpSp>
      <p:sp>
        <p:nvSpPr>
          <p:cNvPr id="2" name="文本框 1"/>
          <p:cNvSpPr txBox="1"/>
          <p:nvPr/>
        </p:nvSpPr>
        <p:spPr>
          <a:xfrm>
            <a:off x="8623340" y="1527492"/>
            <a:ext cx="9818370" cy="1106805"/>
          </a:xfrm>
          <a:prstGeom prst="rect">
            <a:avLst/>
          </a:prstGeom>
          <a:noFill/>
        </p:spPr>
        <p:txBody>
          <a:bodyPr wrap="square" rtlCol="0">
            <a:spAutoFit/>
          </a:bodyPr>
          <a:lstStyle/>
          <a:p>
            <a:r>
              <a:rPr lang="zh-CN" altLang="en-US" sz="6600" dirty="0"/>
              <a:t>反馈与修正</a:t>
            </a:r>
          </a:p>
        </p:txBody>
      </p:sp>
      <p:graphicFrame>
        <p:nvGraphicFramePr>
          <p:cNvPr id="7" name="表格 6"/>
          <p:cNvGraphicFramePr/>
          <p:nvPr>
            <p:custDataLst>
              <p:tags r:id="rId1"/>
            </p:custDataLst>
          </p:nvPr>
        </p:nvGraphicFramePr>
        <p:xfrm>
          <a:off x="3144520" y="2748280"/>
          <a:ext cx="17305020" cy="4992370"/>
        </p:xfrm>
        <a:graphic>
          <a:graphicData uri="http://schemas.openxmlformats.org/drawingml/2006/table">
            <a:tbl>
              <a:tblPr firstRow="1" bandRow="1">
                <a:tableStyleId>{5940675A-B579-460E-94D1-54222C63F5DA}</a:tableStyleId>
              </a:tblPr>
              <a:tblGrid>
                <a:gridCol w="2500630">
                  <a:extLst>
                    <a:ext uri="{9D8B030D-6E8A-4147-A177-3AD203B41FA5}">
                      <a16:colId xmlns:a16="http://schemas.microsoft.com/office/drawing/2014/main" val="20000"/>
                    </a:ext>
                  </a:extLst>
                </a:gridCol>
                <a:gridCol w="250190">
                  <a:extLst>
                    <a:ext uri="{9D8B030D-6E8A-4147-A177-3AD203B41FA5}">
                      <a16:colId xmlns:a16="http://schemas.microsoft.com/office/drawing/2014/main" val="20001"/>
                    </a:ext>
                  </a:extLst>
                </a:gridCol>
                <a:gridCol w="2432050">
                  <a:extLst>
                    <a:ext uri="{9D8B030D-6E8A-4147-A177-3AD203B41FA5}">
                      <a16:colId xmlns:a16="http://schemas.microsoft.com/office/drawing/2014/main" val="20002"/>
                    </a:ext>
                  </a:extLst>
                </a:gridCol>
                <a:gridCol w="2856230">
                  <a:extLst>
                    <a:ext uri="{9D8B030D-6E8A-4147-A177-3AD203B41FA5}">
                      <a16:colId xmlns:a16="http://schemas.microsoft.com/office/drawing/2014/main" val="20003"/>
                    </a:ext>
                  </a:extLst>
                </a:gridCol>
                <a:gridCol w="2692400">
                  <a:extLst>
                    <a:ext uri="{9D8B030D-6E8A-4147-A177-3AD203B41FA5}">
                      <a16:colId xmlns:a16="http://schemas.microsoft.com/office/drawing/2014/main" val="20004"/>
                    </a:ext>
                  </a:extLst>
                </a:gridCol>
                <a:gridCol w="3569335">
                  <a:extLst>
                    <a:ext uri="{9D8B030D-6E8A-4147-A177-3AD203B41FA5}">
                      <a16:colId xmlns:a16="http://schemas.microsoft.com/office/drawing/2014/main" val="20005"/>
                    </a:ext>
                  </a:extLst>
                </a:gridCol>
                <a:gridCol w="3004185">
                  <a:extLst>
                    <a:ext uri="{9D8B030D-6E8A-4147-A177-3AD203B41FA5}">
                      <a16:colId xmlns:a16="http://schemas.microsoft.com/office/drawing/2014/main" val="20006"/>
                    </a:ext>
                  </a:extLst>
                </a:gridCol>
              </a:tblGrid>
              <a:tr h="467360">
                <a:tc gridSpan="5">
                  <a:txBody>
                    <a:bodyPr/>
                    <a:lstStyle/>
                    <a:p>
                      <a:pPr indent="0" algn="ctr">
                        <a:buNone/>
                      </a:pPr>
                      <a:r>
                        <a:rPr lang="en-US" sz="2800" b="1">
                          <a:latin typeface="等线" panose="02010600030101010101" charset="-122"/>
                          <a:ea typeface="等线" panose="02010600030101010101" charset="-122"/>
                          <a:cs typeface="等线" panose="02010600030101010101" charset="-122"/>
                        </a:rPr>
                        <a:t>缺 陷 报 告</a:t>
                      </a:r>
                      <a:endParaRPr lang="en-US" altLang="en-US" sz="2800" b="1">
                        <a:latin typeface="等线" panose="02010600030101010101" charset="-122"/>
                        <a:ea typeface="等线" panose="02010600030101010101" charset="-122"/>
                        <a:cs typeface="等线" panose="02010600030101010101"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lstStyle/>
                    <a:p>
                      <a:pPr indent="0">
                        <a:buNone/>
                      </a:pPr>
                      <a:r>
                        <a:rPr lang="en-US" sz="2800" b="0">
                          <a:latin typeface="等线" panose="02010600030101010101" charset="-122"/>
                          <a:ea typeface="等线" panose="02010600030101010101" charset="-122"/>
                          <a:cs typeface="等线" panose="02010600030101010101" charset="-122"/>
                        </a:rPr>
                        <a:t>缺陷编号:</a:t>
                      </a:r>
                      <a:endParaRPr lang="en-US" altLang="en-US" sz="2800" b="0">
                        <a:latin typeface="等线" panose="02010600030101010101" charset="-122"/>
                        <a:ea typeface="等线" panose="02010600030101010101" charset="-122"/>
                        <a:cs typeface="等线" panose="02010600030101010101"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800" b="0">
                          <a:latin typeface="等线" panose="02010600030101010101" charset="-122"/>
                          <a:ea typeface="等线" panose="02010600030101010101" charset="-122"/>
                          <a:cs typeface="等线" panose="02010600030101010101" charset="-122"/>
                        </a:rPr>
                        <a:t>Bug</a:t>
                      </a:r>
                      <a:r>
                        <a:rPr lang="en-US" sz="2800" b="0">
                          <a:latin typeface="宋体" panose="02010600030101010101" pitchFamily="2" charset="-122"/>
                          <a:ea typeface="宋体" panose="02010600030101010101" pitchFamily="2" charset="-122"/>
                          <a:cs typeface="宋体" panose="02010600030101010101" pitchFamily="2" charset="-122"/>
                        </a:rPr>
                        <a:t>ID</a:t>
                      </a:r>
                      <a:r>
                        <a:rPr lang="en-US" sz="2800" b="0">
                          <a:latin typeface="等线" panose="02010600030101010101" charset="-122"/>
                          <a:ea typeface="等线" panose="02010600030101010101" charset="-122"/>
                          <a:cs typeface="等线" panose="02010600030101010101" charset="-122"/>
                        </a:rPr>
                        <a:t>1</a:t>
                      </a:r>
                      <a:endParaRPr lang="en-US" altLang="en-US" sz="2800" b="0">
                        <a:latin typeface="等线" panose="02010600030101010101" charset="-122"/>
                        <a:ea typeface="等线" panose="02010600030101010101" charset="-122"/>
                        <a:cs typeface="等线" panose="02010600030101010101"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53440">
                <a:tc>
                  <a:txBody>
                    <a:bodyPr/>
                    <a:lstStyle/>
                    <a:p>
                      <a:pPr indent="0">
                        <a:buNone/>
                      </a:pPr>
                      <a:r>
                        <a:rPr lang="en-US" sz="2800" b="0">
                          <a:latin typeface="等线" panose="02010600030101010101" charset="-122"/>
                          <a:ea typeface="等线" panose="02010600030101010101" charset="-122"/>
                          <a:cs typeface="等线" panose="02010600030101010101" charset="-122"/>
                        </a:rPr>
                        <a:t>软件名称</a:t>
                      </a:r>
                      <a:endParaRPr lang="en-US" altLang="en-US" sz="2800" b="0">
                        <a:latin typeface="等线" panose="02010600030101010101" charset="-122"/>
                        <a:ea typeface="等线" panose="02010600030101010101" charset="-122"/>
                        <a:cs typeface="等线" panose="02010600030101010101"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lstStyle/>
                    <a:p>
                      <a:pPr indent="0">
                        <a:buNone/>
                      </a:pPr>
                      <a:r>
                        <a:rPr lang="en-US" sz="2800" b="0">
                          <a:latin typeface="等线" panose="02010600030101010101" charset="-122"/>
                          <a:ea typeface="等线" panose="02010600030101010101" charset="-122"/>
                          <a:cs typeface="等线" panose="02010600030101010101" charset="-122"/>
                        </a:rPr>
                        <a:t>基于百度飞的遥感智能解译平台</a:t>
                      </a:r>
                      <a:endParaRPr lang="en-US" altLang="en-US" sz="2800" b="0">
                        <a:latin typeface="等线" panose="02010600030101010101" charset="-122"/>
                        <a:ea typeface="等线" panose="02010600030101010101" charset="-122"/>
                        <a:cs typeface="等线" panose="02010600030101010101"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lstStyle/>
                    <a:p>
                      <a:pPr indent="0">
                        <a:buNone/>
                      </a:pPr>
                      <a:r>
                        <a:rPr lang="en-US" sz="2800" b="0">
                          <a:latin typeface="等线" panose="02010600030101010101" charset="-122"/>
                          <a:ea typeface="等线" panose="02010600030101010101" charset="-122"/>
                          <a:cs typeface="等线" panose="02010600030101010101" charset="-122"/>
                        </a:rPr>
                        <a:t>功能模块</a:t>
                      </a:r>
                      <a:endParaRPr lang="en-US" altLang="en-US" sz="2800" b="0">
                        <a:latin typeface="等线" panose="02010600030101010101" charset="-122"/>
                        <a:ea typeface="等线" panose="02010600030101010101" charset="-122"/>
                        <a:cs typeface="等线" panose="02010600030101010101"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800" b="0">
                          <a:latin typeface="等线" panose="02010600030101010101" charset="-122"/>
                          <a:ea typeface="等线" panose="02010600030101010101" charset="-122"/>
                          <a:cs typeface="等线" panose="02010600030101010101" charset="-122"/>
                        </a:rPr>
                        <a:t>目标提取</a:t>
                      </a:r>
                      <a:endParaRPr lang="en-US" altLang="en-US" sz="2800" b="0">
                        <a:latin typeface="等线" panose="02010600030101010101" charset="-122"/>
                        <a:ea typeface="等线" panose="02010600030101010101" charset="-122"/>
                        <a:cs typeface="等线" panose="02010600030101010101"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800" b="0">
                          <a:latin typeface="等线" panose="02010600030101010101" charset="-122"/>
                          <a:ea typeface="等线" panose="02010600030101010101" charset="-122"/>
                          <a:cs typeface="等线" panose="02010600030101010101" charset="-122"/>
                        </a:rPr>
                        <a:t>版本号</a:t>
                      </a:r>
                      <a:endParaRPr lang="en-US" altLang="en-US" sz="2800" b="0">
                        <a:latin typeface="等线" panose="02010600030101010101" charset="-122"/>
                        <a:ea typeface="等线" panose="02010600030101010101" charset="-122"/>
                        <a:cs typeface="等线" panose="02010600030101010101"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800" b="0">
                          <a:latin typeface="等线" panose="02010600030101010101" charset="-122"/>
                          <a:ea typeface="等线" panose="02010600030101010101" charset="-122"/>
                          <a:cs typeface="等线" panose="02010600030101010101" charset="-122"/>
                        </a:rPr>
                        <a:t>V</a:t>
                      </a:r>
                      <a:r>
                        <a:rPr lang="en-US" sz="2800" b="0">
                          <a:latin typeface="宋体" panose="02010600030101010101" pitchFamily="2" charset="-122"/>
                          <a:ea typeface="宋体" panose="02010600030101010101" pitchFamily="2" charset="-122"/>
                          <a:cs typeface="宋体" panose="02010600030101010101" pitchFamily="2" charset="-122"/>
                        </a:rPr>
                        <a:t>2.0</a:t>
                      </a:r>
                      <a:endParaRPr lang="en-US" altLang="en-US" sz="2800" b="0">
                        <a:latin typeface="等线" panose="02010600030101010101" charset="-122"/>
                        <a:ea typeface="等线" panose="02010600030101010101" charset="-122"/>
                        <a:cs typeface="等线" panose="02010600030101010101"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6720">
                <a:tc>
                  <a:txBody>
                    <a:bodyPr/>
                    <a:lstStyle/>
                    <a:p>
                      <a:pPr indent="0">
                        <a:buNone/>
                      </a:pPr>
                      <a:r>
                        <a:rPr lang="en-US" sz="2800" b="0">
                          <a:latin typeface="等线" panose="02010600030101010101" charset="-122"/>
                          <a:ea typeface="等线" panose="02010600030101010101" charset="-122"/>
                          <a:cs typeface="等线" panose="02010600030101010101" charset="-122"/>
                        </a:rPr>
                        <a:t>测试人员</a:t>
                      </a:r>
                      <a:endParaRPr lang="en-US" altLang="en-US" sz="2800" b="0">
                        <a:latin typeface="等线" panose="02010600030101010101" charset="-122"/>
                        <a:ea typeface="等线" panose="02010600030101010101" charset="-122"/>
                        <a:cs typeface="等线" panose="02010600030101010101"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lstStyle/>
                    <a:p>
                      <a:pPr indent="0">
                        <a:buNone/>
                      </a:pPr>
                      <a:r>
                        <a:rPr lang="en-US" sz="2800" b="0">
                          <a:latin typeface="等线" panose="02010600030101010101" charset="-122"/>
                          <a:ea typeface="等线" panose="02010600030101010101" charset="-122"/>
                          <a:cs typeface="等线" panose="02010600030101010101" charset="-122"/>
                        </a:rPr>
                        <a:t>刘博文</a:t>
                      </a:r>
                      <a:endParaRPr lang="en-US" altLang="en-US" sz="2800" b="0">
                        <a:latin typeface="等线" panose="02010600030101010101" charset="-122"/>
                        <a:ea typeface="等线" panose="02010600030101010101" charset="-122"/>
                        <a:cs typeface="等线" panose="02010600030101010101"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lstStyle/>
                    <a:p>
                      <a:pPr indent="0">
                        <a:buNone/>
                      </a:pPr>
                      <a:r>
                        <a:rPr lang="en-US" sz="2800" b="0">
                          <a:latin typeface="等线" panose="02010600030101010101" charset="-122"/>
                          <a:ea typeface="等线" panose="02010600030101010101" charset="-122"/>
                          <a:cs typeface="等线" panose="02010600030101010101" charset="-122"/>
                        </a:rPr>
                        <a:t>提交日期</a:t>
                      </a:r>
                      <a:endParaRPr lang="en-US" altLang="en-US" sz="2800" b="0">
                        <a:latin typeface="等线" panose="02010600030101010101" charset="-122"/>
                        <a:ea typeface="等线" panose="02010600030101010101" charset="-122"/>
                        <a:cs typeface="等线" panose="02010600030101010101"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800" b="0">
                          <a:latin typeface="等线" panose="02010600030101010101" charset="-122"/>
                          <a:ea typeface="等线" panose="02010600030101010101" charset="-122"/>
                          <a:cs typeface="等线" panose="02010600030101010101" charset="-122"/>
                        </a:rPr>
                        <a:t>2</a:t>
                      </a:r>
                      <a:r>
                        <a:rPr lang="en-US" sz="2800" b="0">
                          <a:latin typeface="宋体" panose="02010600030101010101" pitchFamily="2" charset="-122"/>
                          <a:ea typeface="宋体" panose="02010600030101010101" pitchFamily="2" charset="-122"/>
                          <a:cs typeface="宋体" panose="02010600030101010101" pitchFamily="2" charset="-122"/>
                        </a:rPr>
                        <a:t>022.</a:t>
                      </a:r>
                      <a:r>
                        <a:rPr lang="en-US" sz="2800" b="0">
                          <a:latin typeface="等线" panose="02010600030101010101" charset="-122"/>
                          <a:ea typeface="等线" panose="02010600030101010101" charset="-122"/>
                          <a:cs typeface="等线" panose="02010600030101010101" charset="-122"/>
                        </a:rPr>
                        <a:t>7</a:t>
                      </a:r>
                      <a:r>
                        <a:rPr lang="en-US" sz="2800" b="0">
                          <a:latin typeface="宋体" panose="02010600030101010101" pitchFamily="2" charset="-122"/>
                          <a:ea typeface="宋体" panose="02010600030101010101" pitchFamily="2" charset="-122"/>
                          <a:cs typeface="宋体" panose="02010600030101010101" pitchFamily="2" charset="-122"/>
                        </a:rPr>
                        <a:t>.</a:t>
                      </a:r>
                      <a:r>
                        <a:rPr lang="en-US" sz="2800" b="0">
                          <a:latin typeface="等线" panose="02010600030101010101" charset="-122"/>
                          <a:ea typeface="等线" panose="02010600030101010101" charset="-122"/>
                          <a:cs typeface="等线" panose="02010600030101010101" charset="-122"/>
                        </a:rPr>
                        <a:t>4</a:t>
                      </a:r>
                      <a:endParaRPr lang="en-US" altLang="en-US" sz="2800" b="0">
                        <a:latin typeface="等线" panose="02010600030101010101" charset="-122"/>
                        <a:ea typeface="等线" panose="02010600030101010101" charset="-122"/>
                        <a:cs typeface="等线" panose="02010600030101010101"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800" b="0">
                          <a:latin typeface="等线" panose="02010600030101010101" charset="-122"/>
                          <a:ea typeface="等线" panose="02010600030101010101" charset="-122"/>
                          <a:cs typeface="等线" panose="02010600030101010101" charset="-122"/>
                        </a:rPr>
                        <a:t>操作系统</a:t>
                      </a:r>
                      <a:endParaRPr lang="en-US" altLang="en-US" sz="2800" b="0">
                        <a:latin typeface="等线" panose="02010600030101010101" charset="-122"/>
                        <a:ea typeface="等线" panose="02010600030101010101" charset="-122"/>
                        <a:cs typeface="等线" panose="02010600030101010101"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800" b="0">
                          <a:latin typeface="等线" panose="02010600030101010101" charset="-122"/>
                          <a:ea typeface="等线" panose="02010600030101010101" charset="-122"/>
                          <a:cs typeface="等线" panose="02010600030101010101" charset="-122"/>
                        </a:rPr>
                        <a:t>Linux</a:t>
                      </a:r>
                      <a:endParaRPr lang="en-US" altLang="en-US" sz="2800" b="0">
                        <a:latin typeface="等线" panose="02010600030101010101" charset="-122"/>
                        <a:ea typeface="等线" panose="02010600030101010101" charset="-122"/>
                        <a:cs typeface="等线" panose="02010600030101010101"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6720">
                <a:tc>
                  <a:txBody>
                    <a:bodyPr/>
                    <a:lstStyle/>
                    <a:p>
                      <a:pPr indent="0">
                        <a:buNone/>
                      </a:pPr>
                      <a:r>
                        <a:rPr lang="en-US" sz="2800" b="0">
                          <a:latin typeface="等线" panose="02010600030101010101" charset="-122"/>
                          <a:ea typeface="等线" panose="02010600030101010101" charset="-122"/>
                          <a:cs typeface="等线" panose="02010600030101010101" charset="-122"/>
                        </a:rPr>
                        <a:t>严重等级</a:t>
                      </a:r>
                      <a:endParaRPr lang="en-US" altLang="en-US" sz="2800" b="0">
                        <a:latin typeface="等线" panose="02010600030101010101" charset="-122"/>
                        <a:ea typeface="等线" panose="02010600030101010101" charset="-122"/>
                        <a:cs typeface="等线" panose="02010600030101010101"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lstStyle/>
                    <a:p>
                      <a:pPr indent="0">
                        <a:buNone/>
                      </a:pPr>
                      <a:r>
                        <a:rPr lang="en-US" sz="2800" b="0">
                          <a:latin typeface="等线" panose="02010600030101010101" charset="-122"/>
                          <a:ea typeface="等线" panose="02010600030101010101" charset="-122"/>
                          <a:cs typeface="等线" panose="02010600030101010101" charset="-122"/>
                        </a:rPr>
                        <a:t>S</a:t>
                      </a:r>
                      <a:r>
                        <a:rPr lang="en-US" sz="2800" b="0">
                          <a:latin typeface="宋体" panose="02010600030101010101" pitchFamily="2" charset="-122"/>
                          <a:ea typeface="宋体" panose="02010600030101010101" pitchFamily="2" charset="-122"/>
                          <a:cs typeface="宋体" panose="02010600030101010101" pitchFamily="2" charset="-122"/>
                        </a:rPr>
                        <a:t>3</a:t>
                      </a:r>
                      <a:endParaRPr lang="en-US" altLang="en-US" sz="2800" b="0">
                        <a:latin typeface="等线" panose="02010600030101010101" charset="-122"/>
                        <a:ea typeface="等线" panose="02010600030101010101" charset="-122"/>
                        <a:cs typeface="等线" panose="02010600030101010101"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lstStyle/>
                    <a:p>
                      <a:pPr indent="0">
                        <a:buNone/>
                      </a:pPr>
                      <a:r>
                        <a:rPr lang="en-US" sz="2800" b="0">
                          <a:latin typeface="等线" panose="02010600030101010101" charset="-122"/>
                          <a:ea typeface="等线" panose="02010600030101010101" charset="-122"/>
                          <a:cs typeface="等线" panose="02010600030101010101" charset="-122"/>
                        </a:rPr>
                        <a:t>处理优先级</a:t>
                      </a:r>
                      <a:endParaRPr lang="en-US" altLang="en-US" sz="2800" b="0">
                        <a:latin typeface="等线" panose="02010600030101010101" charset="-122"/>
                        <a:ea typeface="等线" panose="02010600030101010101" charset="-122"/>
                        <a:cs typeface="等线" panose="02010600030101010101"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800" b="0">
                          <a:latin typeface="等线" panose="02010600030101010101" charset="-122"/>
                          <a:ea typeface="等线" panose="02010600030101010101" charset="-122"/>
                          <a:cs typeface="等线" panose="02010600030101010101" charset="-122"/>
                        </a:rPr>
                        <a:t>P</a:t>
                      </a:r>
                      <a:r>
                        <a:rPr lang="en-US" sz="2800" b="0">
                          <a:latin typeface="宋体" panose="02010600030101010101" pitchFamily="2" charset="-122"/>
                          <a:ea typeface="宋体" panose="02010600030101010101" pitchFamily="2" charset="-122"/>
                          <a:cs typeface="宋体" panose="02010600030101010101" pitchFamily="2" charset="-122"/>
                        </a:rPr>
                        <a:t>R3</a:t>
                      </a:r>
                      <a:endParaRPr lang="en-US" altLang="en-US" sz="2800" b="0">
                        <a:latin typeface="等线" panose="02010600030101010101" charset="-122"/>
                        <a:ea typeface="等线" panose="02010600030101010101" charset="-122"/>
                        <a:cs typeface="等线" panose="02010600030101010101"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800" b="0">
                          <a:latin typeface="等线" panose="02010600030101010101" charset="-122"/>
                          <a:ea typeface="等线" panose="02010600030101010101" charset="-122"/>
                          <a:cs typeface="等线" panose="02010600030101010101" charset="-122"/>
                        </a:rPr>
                        <a:t>测试用例编号</a:t>
                      </a:r>
                      <a:endParaRPr lang="en-US" altLang="en-US" sz="2800" b="0">
                        <a:latin typeface="等线" panose="02010600030101010101" charset="-122"/>
                        <a:ea typeface="等线" panose="02010600030101010101" charset="-122"/>
                        <a:cs typeface="等线" panose="02010600030101010101"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800" b="0">
                          <a:latin typeface="等线" panose="02010600030101010101" charset="-122"/>
                          <a:ea typeface="等线" panose="02010600030101010101" charset="-122"/>
                          <a:cs typeface="等线" panose="02010600030101010101" charset="-122"/>
                        </a:rPr>
                        <a:t>1</a:t>
                      </a:r>
                      <a:endParaRPr lang="en-US" altLang="en-US" sz="2800" b="0">
                        <a:latin typeface="等线" panose="02010600030101010101" charset="-122"/>
                        <a:ea typeface="等线" panose="02010600030101010101" charset="-122"/>
                        <a:cs typeface="等线" panose="02010600030101010101"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26720">
                <a:tc>
                  <a:txBody>
                    <a:bodyPr/>
                    <a:lstStyle/>
                    <a:p>
                      <a:pPr indent="0">
                        <a:buNone/>
                      </a:pPr>
                      <a:r>
                        <a:rPr lang="en-US" sz="2800" b="0">
                          <a:latin typeface="等线" panose="02010600030101010101" charset="-122"/>
                          <a:ea typeface="等线" panose="02010600030101010101" charset="-122"/>
                          <a:cs typeface="等线" panose="02010600030101010101" charset="-122"/>
                        </a:rPr>
                        <a:t>缺陷状态</a:t>
                      </a:r>
                      <a:endParaRPr lang="en-US" altLang="en-US" sz="2800" b="0">
                        <a:latin typeface="等线" panose="02010600030101010101" charset="-122"/>
                        <a:ea typeface="等线" panose="02010600030101010101" charset="-122"/>
                        <a:cs typeface="等线" panose="02010600030101010101"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4">
                  <a:txBody>
                    <a:bodyPr/>
                    <a:lstStyle/>
                    <a:p>
                      <a:pPr indent="0">
                        <a:buNone/>
                      </a:pPr>
                      <a:r>
                        <a:rPr lang="en-US" sz="2800" b="0" dirty="0">
                          <a:latin typeface="等线" panose="02010600030101010101" charset="-122"/>
                          <a:ea typeface="等线" panose="02010600030101010101" charset="-122"/>
                          <a:cs typeface="等线" panose="02010600030101010101" charset="-122"/>
                        </a:rPr>
                        <a:t>□</a:t>
                      </a:r>
                      <a:r>
                        <a:rPr lang="en-US" sz="2800" b="0" dirty="0" err="1">
                          <a:latin typeface="等线" panose="02010600030101010101" charset="-122"/>
                          <a:ea typeface="等线" panose="02010600030101010101" charset="-122"/>
                          <a:cs typeface="等线" panose="02010600030101010101" charset="-122"/>
                        </a:rPr>
                        <a:t>打开</a:t>
                      </a:r>
                      <a:r>
                        <a:rPr lang="en-US" sz="2800" b="0" dirty="0">
                          <a:latin typeface="等线" panose="02010600030101010101" charset="-122"/>
                          <a:ea typeface="等线" panose="02010600030101010101" charset="-122"/>
                          <a:cs typeface="等线" panose="02010600030101010101" charset="-122"/>
                        </a:rPr>
                        <a:t>  √</a:t>
                      </a:r>
                      <a:r>
                        <a:rPr lang="en-US" sz="2800" b="0" dirty="0" err="1">
                          <a:latin typeface="等线" panose="02010600030101010101" charset="-122"/>
                          <a:ea typeface="等线" panose="02010600030101010101" charset="-122"/>
                          <a:cs typeface="等线" panose="02010600030101010101" charset="-122"/>
                        </a:rPr>
                        <a:t>解决</a:t>
                      </a:r>
                      <a:r>
                        <a:rPr lang="en-US" sz="2800" b="0" dirty="0">
                          <a:latin typeface="等线" panose="02010600030101010101" charset="-122"/>
                          <a:ea typeface="等线" panose="02010600030101010101" charset="-122"/>
                          <a:cs typeface="等线" panose="02010600030101010101" charset="-122"/>
                        </a:rPr>
                        <a:t>  □</a:t>
                      </a:r>
                      <a:r>
                        <a:rPr lang="en-US" sz="2800" b="0" dirty="0" err="1">
                          <a:latin typeface="等线" panose="02010600030101010101" charset="-122"/>
                          <a:ea typeface="等线" panose="02010600030101010101" charset="-122"/>
                          <a:cs typeface="等线" panose="02010600030101010101" charset="-122"/>
                        </a:rPr>
                        <a:t>重新打开</a:t>
                      </a:r>
                      <a:r>
                        <a:rPr lang="en-US" sz="2800" b="0" dirty="0">
                          <a:latin typeface="等线" panose="02010600030101010101" charset="-122"/>
                          <a:ea typeface="等线" panose="02010600030101010101" charset="-122"/>
                          <a:cs typeface="等线" panose="02010600030101010101" charset="-122"/>
                        </a:rPr>
                        <a:t>  □</a:t>
                      </a:r>
                      <a:r>
                        <a:rPr lang="en-US" sz="2800" b="0" dirty="0" err="1">
                          <a:latin typeface="等线" panose="02010600030101010101" charset="-122"/>
                          <a:ea typeface="等线" panose="02010600030101010101" charset="-122"/>
                          <a:cs typeface="等线" panose="02010600030101010101" charset="-122"/>
                        </a:rPr>
                        <a:t>未解决</a:t>
                      </a:r>
                      <a:r>
                        <a:rPr lang="en-US" sz="2800" b="0" dirty="0">
                          <a:latin typeface="等线" panose="02010600030101010101" charset="-122"/>
                          <a:ea typeface="等线" panose="02010600030101010101" charset="-122"/>
                          <a:cs typeface="等线" panose="02010600030101010101" charset="-122"/>
                        </a:rPr>
                        <a:t> </a:t>
                      </a:r>
                      <a:endParaRPr lang="en-US" altLang="en-US" sz="2800" b="0" dirty="0">
                        <a:latin typeface="等线" panose="02010600030101010101" charset="-122"/>
                        <a:ea typeface="等线" panose="02010600030101010101" charset="-122"/>
                        <a:cs typeface="等线" panose="02010600030101010101"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lstStyle/>
                    <a:p>
                      <a:pPr indent="0">
                        <a:buNone/>
                      </a:pPr>
                      <a:r>
                        <a:rPr lang="en-US" sz="2800" b="0">
                          <a:latin typeface="等线" panose="02010600030101010101" charset="-122"/>
                          <a:ea typeface="等线" panose="02010600030101010101" charset="-122"/>
                          <a:cs typeface="等线" panose="02010600030101010101" charset="-122"/>
                        </a:rPr>
                        <a:t>是否可以重现(</a:t>
                      </a:r>
                      <a:r>
                        <a:rPr lang="en-US" sz="2800" b="0">
                          <a:latin typeface="宋体" panose="02010600030101010101" pitchFamily="2" charset="-122"/>
                          <a:ea typeface="宋体" panose="02010600030101010101" pitchFamily="2" charset="-122"/>
                          <a:cs typeface="宋体" panose="02010600030101010101" pitchFamily="2" charset="-122"/>
                        </a:rPr>
                        <a:t>Y/N)</a:t>
                      </a:r>
                      <a:endParaRPr lang="en-US" altLang="en-US" sz="2800" b="0">
                        <a:latin typeface="等线" panose="02010600030101010101" charset="-122"/>
                        <a:ea typeface="等线" panose="02010600030101010101" charset="-122"/>
                        <a:cs typeface="等线" panose="02010600030101010101"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800" b="0">
                          <a:latin typeface="等线" panose="02010600030101010101" charset="-122"/>
                          <a:ea typeface="等线" panose="02010600030101010101" charset="-122"/>
                          <a:cs typeface="等线" panose="02010600030101010101" charset="-122"/>
                        </a:rPr>
                        <a:t>y</a:t>
                      </a:r>
                      <a:endParaRPr lang="en-US" altLang="en-US" sz="2800" b="0">
                        <a:latin typeface="等线" panose="02010600030101010101" charset="-122"/>
                        <a:ea typeface="等线" panose="02010600030101010101" charset="-122"/>
                        <a:cs typeface="等线" panose="02010600030101010101"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26720">
                <a:tc>
                  <a:txBody>
                    <a:bodyPr/>
                    <a:lstStyle/>
                    <a:p>
                      <a:pPr indent="0">
                        <a:buNone/>
                      </a:pPr>
                      <a:r>
                        <a:rPr lang="en-US" sz="2800" b="0">
                          <a:latin typeface="等线" panose="02010600030101010101" charset="-122"/>
                          <a:ea typeface="等线" panose="02010600030101010101" charset="-122"/>
                          <a:cs typeface="等线" panose="02010600030101010101" charset="-122"/>
                        </a:rPr>
                        <a:t>缺陷描述</a:t>
                      </a:r>
                      <a:endParaRPr lang="en-US" altLang="en-US" sz="2800" b="0">
                        <a:latin typeface="等线" panose="02010600030101010101" charset="-122"/>
                        <a:ea typeface="等线" panose="02010600030101010101" charset="-122"/>
                        <a:cs typeface="等线" panose="02010600030101010101"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6">
                  <a:txBody>
                    <a:bodyPr/>
                    <a:lstStyle/>
                    <a:p>
                      <a:pPr indent="0">
                        <a:buNone/>
                      </a:pPr>
                      <a:r>
                        <a:rPr lang="en-US" sz="2800" b="0">
                          <a:latin typeface="等线" panose="02010600030101010101" charset="-122"/>
                          <a:ea typeface="等线" panose="02010600030101010101" charset="-122"/>
                          <a:cs typeface="等线" panose="02010600030101010101" charset="-122"/>
                        </a:rPr>
                        <a:t>无法上传图片，提示连接网络失败</a:t>
                      </a:r>
                      <a:endParaRPr lang="en-US" altLang="en-US" sz="2800" b="0">
                        <a:latin typeface="等线" panose="02010600030101010101" charset="-122"/>
                        <a:ea typeface="等线" panose="02010600030101010101" charset="-122"/>
                        <a:cs typeface="等线" panose="02010600030101010101"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5"/>
                  </a:ext>
                </a:extLst>
              </a:tr>
              <a:tr h="1529715">
                <a:tc gridSpan="7">
                  <a:txBody>
                    <a:bodyPr/>
                    <a:lstStyle/>
                    <a:p>
                      <a:pPr indent="0">
                        <a:buNone/>
                      </a:pPr>
                      <a:r>
                        <a:rPr lang="en-US" sz="2800" b="0">
                          <a:latin typeface="等线" panose="02010600030101010101" charset="-122"/>
                          <a:ea typeface="等线" panose="02010600030101010101" charset="-122"/>
                          <a:cs typeface="等线" panose="02010600030101010101" charset="-122"/>
                        </a:rPr>
                        <a:t>详细描述：1.无法上传图片，提示连接网络失败</a:t>
                      </a:r>
                      <a:r>
                        <a:rPr lang="en-US" sz="2800" b="0">
                          <a:latin typeface="宋体" panose="02010600030101010101" pitchFamily="2" charset="-122"/>
                          <a:ea typeface="宋体" panose="02010600030101010101" pitchFamily="2" charset="-122"/>
                          <a:cs typeface="宋体" panose="02010600030101010101" pitchFamily="2" charset="-122"/>
                        </a:rPr>
                        <a:t> </a:t>
                      </a:r>
                      <a:endParaRPr lang="en-US" altLang="en-US" sz="2800" b="0">
                        <a:latin typeface="等线" panose="02010600030101010101" charset="-122"/>
                        <a:ea typeface="等线" panose="02010600030101010101" charset="-122"/>
                        <a:cs typeface="等线" panose="02010600030101010101"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6"/>
                  </a:ext>
                </a:extLst>
              </a:tr>
              <a:tr h="434975">
                <a:tc gridSpan="2">
                  <a:txBody>
                    <a:bodyPr/>
                    <a:lstStyle/>
                    <a:p>
                      <a:pPr indent="0">
                        <a:buNone/>
                      </a:pPr>
                      <a:r>
                        <a:rPr lang="en-US" sz="2800" b="0">
                          <a:latin typeface="等线" panose="02010600030101010101" charset="-122"/>
                          <a:ea typeface="等线" panose="02010600030101010101" charset="-122"/>
                          <a:cs typeface="等线" panose="02010600030101010101" charset="-122"/>
                        </a:rPr>
                        <a:t>附件：</a:t>
                      </a:r>
                      <a:endParaRPr lang="en-US" altLang="en-US" sz="2800" b="0">
                        <a:latin typeface="等线" panose="02010600030101010101" charset="-122"/>
                        <a:ea typeface="等线" panose="02010600030101010101" charset="-122"/>
                        <a:cs typeface="等线" panose="02010600030101010101"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5">
                  <a:txBody>
                    <a:bodyPr/>
                    <a:lstStyle/>
                    <a:p>
                      <a:pPr indent="0" algn="ctr">
                        <a:buNone/>
                      </a:pPr>
                      <a:r>
                        <a:rPr lang="en-US" sz="2800" b="0" dirty="0">
                          <a:latin typeface="等线" panose="02010600030101010101" charset="-122"/>
                          <a:ea typeface="等线" panose="02010600030101010101" charset="-122"/>
                          <a:cs typeface="等线" panose="02010600030101010101" charset="-122"/>
                        </a:rPr>
                        <a:t>无</a:t>
                      </a:r>
                      <a:endParaRPr lang="en-US" altLang="en-US" sz="2800" b="0" dirty="0">
                        <a:latin typeface="等线" panose="02010600030101010101" charset="-122"/>
                        <a:ea typeface="等线" panose="02010600030101010101" charset="-122"/>
                        <a:cs typeface="等线" panose="02010600030101010101"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7"/>
                  </a:ext>
                </a:extLst>
              </a:tr>
            </a:tbl>
          </a:graphicData>
        </a:graphic>
      </p:graphicFrame>
      <p:graphicFrame>
        <p:nvGraphicFramePr>
          <p:cNvPr id="4" name="表格 3"/>
          <p:cNvGraphicFramePr/>
          <p:nvPr>
            <p:custDataLst>
              <p:tags r:id="rId2"/>
            </p:custDataLst>
            <p:extLst>
              <p:ext uri="{D42A27DB-BD31-4B8C-83A1-F6EECF244321}">
                <p14:modId xmlns:p14="http://schemas.microsoft.com/office/powerpoint/2010/main" val="454239931"/>
              </p:ext>
            </p:extLst>
          </p:nvPr>
        </p:nvGraphicFramePr>
        <p:xfrm>
          <a:off x="3145155" y="8408035"/>
          <a:ext cx="17304385" cy="5038725"/>
        </p:xfrm>
        <a:graphic>
          <a:graphicData uri="http://schemas.openxmlformats.org/drawingml/2006/table">
            <a:tbl>
              <a:tblPr firstRow="1" bandRow="1">
                <a:tableStyleId>{5940675A-B579-460E-94D1-54222C63F5DA}</a:tableStyleId>
              </a:tblPr>
              <a:tblGrid>
                <a:gridCol w="2337435">
                  <a:extLst>
                    <a:ext uri="{9D8B030D-6E8A-4147-A177-3AD203B41FA5}">
                      <a16:colId xmlns:a16="http://schemas.microsoft.com/office/drawing/2014/main" val="20000"/>
                    </a:ext>
                  </a:extLst>
                </a:gridCol>
                <a:gridCol w="412750">
                  <a:extLst>
                    <a:ext uri="{9D8B030D-6E8A-4147-A177-3AD203B41FA5}">
                      <a16:colId xmlns:a16="http://schemas.microsoft.com/office/drawing/2014/main" val="20001"/>
                    </a:ext>
                  </a:extLst>
                </a:gridCol>
                <a:gridCol w="2432685">
                  <a:extLst>
                    <a:ext uri="{9D8B030D-6E8A-4147-A177-3AD203B41FA5}">
                      <a16:colId xmlns:a16="http://schemas.microsoft.com/office/drawing/2014/main" val="20002"/>
                    </a:ext>
                  </a:extLst>
                </a:gridCol>
                <a:gridCol w="2856230">
                  <a:extLst>
                    <a:ext uri="{9D8B030D-6E8A-4147-A177-3AD203B41FA5}">
                      <a16:colId xmlns:a16="http://schemas.microsoft.com/office/drawing/2014/main" val="20003"/>
                    </a:ext>
                  </a:extLst>
                </a:gridCol>
                <a:gridCol w="2692400">
                  <a:extLst>
                    <a:ext uri="{9D8B030D-6E8A-4147-A177-3AD203B41FA5}">
                      <a16:colId xmlns:a16="http://schemas.microsoft.com/office/drawing/2014/main" val="20004"/>
                    </a:ext>
                  </a:extLst>
                </a:gridCol>
                <a:gridCol w="3568700">
                  <a:extLst>
                    <a:ext uri="{9D8B030D-6E8A-4147-A177-3AD203B41FA5}">
                      <a16:colId xmlns:a16="http://schemas.microsoft.com/office/drawing/2014/main" val="20005"/>
                    </a:ext>
                  </a:extLst>
                </a:gridCol>
                <a:gridCol w="3004185">
                  <a:extLst>
                    <a:ext uri="{9D8B030D-6E8A-4147-A177-3AD203B41FA5}">
                      <a16:colId xmlns:a16="http://schemas.microsoft.com/office/drawing/2014/main" val="20006"/>
                    </a:ext>
                  </a:extLst>
                </a:gridCol>
              </a:tblGrid>
              <a:tr h="473710">
                <a:tc gridSpan="5">
                  <a:txBody>
                    <a:bodyPr/>
                    <a:lstStyle/>
                    <a:p>
                      <a:pPr indent="0" algn="ctr">
                        <a:buNone/>
                      </a:pPr>
                      <a:r>
                        <a:rPr lang="en-US" sz="2800" b="1">
                          <a:latin typeface="等线" panose="02010600030101010101" charset="-122"/>
                          <a:ea typeface="等线" panose="02010600030101010101" charset="-122"/>
                          <a:cs typeface="等线" panose="02010600030101010101" charset="-122"/>
                        </a:rPr>
                        <a:t>修 正 报 告</a:t>
                      </a:r>
                      <a:endParaRPr lang="en-US" altLang="en-US" sz="2800" b="1">
                        <a:latin typeface="等线" panose="02010600030101010101" charset="-122"/>
                        <a:ea typeface="等线" panose="02010600030101010101" charset="-122"/>
                        <a:cs typeface="等线" panose="02010600030101010101"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lstStyle/>
                    <a:p>
                      <a:pPr indent="0">
                        <a:buNone/>
                      </a:pPr>
                      <a:r>
                        <a:rPr lang="en-US" sz="2800" b="0">
                          <a:latin typeface="等线" panose="02010600030101010101" charset="-122"/>
                          <a:ea typeface="等线" panose="02010600030101010101" charset="-122"/>
                          <a:cs typeface="等线" panose="02010600030101010101" charset="-122"/>
                        </a:rPr>
                        <a:t>缺陷编号:</a:t>
                      </a:r>
                      <a:endParaRPr lang="en-US" altLang="en-US" sz="2800" b="0">
                        <a:latin typeface="等线" panose="02010600030101010101" charset="-122"/>
                        <a:ea typeface="等线" panose="02010600030101010101" charset="-122"/>
                        <a:cs typeface="等线" panose="02010600030101010101"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800" b="0">
                          <a:latin typeface="等线" panose="02010600030101010101" charset="-122"/>
                          <a:ea typeface="等线" panose="02010600030101010101" charset="-122"/>
                          <a:cs typeface="等线" panose="02010600030101010101" charset="-122"/>
                        </a:rPr>
                        <a:t>Bug</a:t>
                      </a:r>
                      <a:r>
                        <a:rPr lang="en-US" sz="2800" b="0">
                          <a:latin typeface="宋体" panose="02010600030101010101" pitchFamily="2" charset="-122"/>
                          <a:ea typeface="宋体" panose="02010600030101010101" pitchFamily="2" charset="-122"/>
                          <a:cs typeface="宋体" panose="02010600030101010101" pitchFamily="2" charset="-122"/>
                        </a:rPr>
                        <a:t>ID1</a:t>
                      </a:r>
                      <a:endParaRPr lang="en-US" altLang="en-US" sz="2800" b="0">
                        <a:latin typeface="等线" panose="02010600030101010101" charset="-122"/>
                        <a:ea typeface="等线" panose="02010600030101010101" charset="-122"/>
                        <a:cs typeface="等线" panose="02010600030101010101"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57250">
                <a:tc>
                  <a:txBody>
                    <a:bodyPr/>
                    <a:lstStyle/>
                    <a:p>
                      <a:pPr indent="0">
                        <a:buNone/>
                      </a:pPr>
                      <a:r>
                        <a:rPr lang="en-US" sz="2800" b="0">
                          <a:latin typeface="等线" panose="02010600030101010101" charset="-122"/>
                          <a:ea typeface="等线" panose="02010600030101010101" charset="-122"/>
                          <a:cs typeface="等线" panose="02010600030101010101" charset="-122"/>
                        </a:rPr>
                        <a:t>软件名称</a:t>
                      </a:r>
                      <a:endParaRPr lang="en-US" altLang="en-US" sz="2800" b="0">
                        <a:latin typeface="等线" panose="02010600030101010101" charset="-122"/>
                        <a:ea typeface="等线" panose="02010600030101010101" charset="-122"/>
                        <a:cs typeface="等线" panose="02010600030101010101"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lstStyle/>
                    <a:p>
                      <a:pPr indent="0">
                        <a:buNone/>
                      </a:pPr>
                      <a:r>
                        <a:rPr lang="en-US" sz="2800" b="0">
                          <a:latin typeface="等线" panose="02010600030101010101" charset="-122"/>
                          <a:ea typeface="等线" panose="02010600030101010101" charset="-122"/>
                          <a:cs typeface="等线" panose="02010600030101010101" charset="-122"/>
                        </a:rPr>
                        <a:t>基于百度飞的遥感智能解译平台</a:t>
                      </a:r>
                      <a:endParaRPr lang="en-US" altLang="en-US" sz="2800" b="0">
                        <a:latin typeface="等线" panose="02010600030101010101" charset="-122"/>
                        <a:ea typeface="等线" panose="02010600030101010101" charset="-122"/>
                        <a:cs typeface="等线" panose="02010600030101010101"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lstStyle/>
                    <a:p>
                      <a:pPr indent="0">
                        <a:buNone/>
                      </a:pPr>
                      <a:r>
                        <a:rPr lang="en-US" sz="2800" b="0" dirty="0" err="1">
                          <a:latin typeface="等线" panose="02010600030101010101" charset="-122"/>
                          <a:ea typeface="等线" panose="02010600030101010101" charset="-122"/>
                          <a:cs typeface="等线" panose="02010600030101010101" charset="-122"/>
                        </a:rPr>
                        <a:t>功能模块</a:t>
                      </a:r>
                      <a:endParaRPr lang="en-US" altLang="en-US" sz="2800" b="0" dirty="0">
                        <a:latin typeface="等线" panose="02010600030101010101" charset="-122"/>
                        <a:ea typeface="等线" panose="02010600030101010101" charset="-122"/>
                        <a:cs typeface="等线" panose="02010600030101010101"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800" b="0">
                          <a:latin typeface="等线" panose="02010600030101010101" charset="-122"/>
                          <a:ea typeface="等线" panose="02010600030101010101" charset="-122"/>
                          <a:cs typeface="等线" panose="02010600030101010101" charset="-122"/>
                        </a:rPr>
                        <a:t>目标提取</a:t>
                      </a:r>
                      <a:endParaRPr lang="en-US" altLang="en-US" sz="2800" b="0">
                        <a:latin typeface="等线" panose="02010600030101010101" charset="-122"/>
                        <a:ea typeface="等线" panose="02010600030101010101" charset="-122"/>
                        <a:cs typeface="等线" panose="02010600030101010101"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800" b="0">
                          <a:latin typeface="等线" panose="02010600030101010101" charset="-122"/>
                          <a:ea typeface="等线" panose="02010600030101010101" charset="-122"/>
                          <a:cs typeface="等线" panose="02010600030101010101" charset="-122"/>
                        </a:rPr>
                        <a:t>版本号</a:t>
                      </a:r>
                      <a:endParaRPr lang="en-US" altLang="en-US" sz="2800" b="0">
                        <a:latin typeface="等线" panose="02010600030101010101" charset="-122"/>
                        <a:ea typeface="等线" panose="02010600030101010101" charset="-122"/>
                        <a:cs typeface="等线" panose="02010600030101010101"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800" b="0">
                          <a:latin typeface="等线" panose="02010600030101010101" charset="-122"/>
                          <a:ea typeface="等线" panose="02010600030101010101" charset="-122"/>
                          <a:cs typeface="等线" panose="02010600030101010101" charset="-122"/>
                        </a:rPr>
                        <a:t>V</a:t>
                      </a:r>
                      <a:r>
                        <a:rPr lang="en-US" sz="2800" b="0">
                          <a:latin typeface="宋体" panose="02010600030101010101" pitchFamily="2" charset="-122"/>
                          <a:ea typeface="宋体" panose="02010600030101010101" pitchFamily="2" charset="-122"/>
                          <a:cs typeface="宋体" panose="02010600030101010101" pitchFamily="2" charset="-122"/>
                        </a:rPr>
                        <a:t>1.0</a:t>
                      </a:r>
                      <a:endParaRPr lang="en-US" altLang="en-US" sz="2800" b="0">
                        <a:latin typeface="等线" panose="02010600030101010101" charset="-122"/>
                        <a:ea typeface="等线" panose="02010600030101010101" charset="-122"/>
                        <a:cs typeface="等线" panose="02010600030101010101"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8625">
                <a:tc>
                  <a:txBody>
                    <a:bodyPr/>
                    <a:lstStyle/>
                    <a:p>
                      <a:pPr indent="0">
                        <a:buNone/>
                      </a:pPr>
                      <a:r>
                        <a:rPr lang="en-US" sz="2800" b="0">
                          <a:latin typeface="等线" panose="02010600030101010101" charset="-122"/>
                          <a:ea typeface="等线" panose="02010600030101010101" charset="-122"/>
                          <a:cs typeface="等线" panose="02010600030101010101" charset="-122"/>
                        </a:rPr>
                        <a:t>修正人员</a:t>
                      </a:r>
                      <a:endParaRPr lang="en-US" altLang="en-US" sz="2800" b="0">
                        <a:latin typeface="等线" panose="02010600030101010101" charset="-122"/>
                        <a:ea typeface="等线" panose="02010600030101010101" charset="-122"/>
                        <a:cs typeface="等线" panose="02010600030101010101"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lstStyle/>
                    <a:p>
                      <a:pPr indent="0">
                        <a:buNone/>
                      </a:pPr>
                      <a:r>
                        <a:rPr lang="en-US" sz="2800" b="0">
                          <a:latin typeface="等线" panose="02010600030101010101" charset="-122"/>
                          <a:ea typeface="等线" panose="02010600030101010101" charset="-122"/>
                          <a:cs typeface="等线" panose="02010600030101010101" charset="-122"/>
                        </a:rPr>
                        <a:t>李雨峰</a:t>
                      </a:r>
                      <a:endParaRPr lang="en-US" altLang="en-US" sz="2800" b="0">
                        <a:latin typeface="等线" panose="02010600030101010101" charset="-122"/>
                        <a:ea typeface="等线" panose="02010600030101010101" charset="-122"/>
                        <a:cs typeface="等线" panose="02010600030101010101"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lstStyle/>
                    <a:p>
                      <a:pPr indent="0">
                        <a:buNone/>
                      </a:pPr>
                      <a:r>
                        <a:rPr lang="en-US" sz="2800" b="0">
                          <a:latin typeface="等线" panose="02010600030101010101" charset="-122"/>
                          <a:ea typeface="等线" panose="02010600030101010101" charset="-122"/>
                          <a:cs typeface="等线" panose="02010600030101010101" charset="-122"/>
                        </a:rPr>
                        <a:t>提交日期</a:t>
                      </a:r>
                      <a:endParaRPr lang="en-US" altLang="en-US" sz="2800" b="0">
                        <a:latin typeface="等线" panose="02010600030101010101" charset="-122"/>
                        <a:ea typeface="等线" panose="02010600030101010101" charset="-122"/>
                        <a:cs typeface="等线" panose="02010600030101010101"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800" b="0">
                          <a:latin typeface="等线" panose="02010600030101010101" charset="-122"/>
                          <a:ea typeface="等线" panose="02010600030101010101" charset="-122"/>
                          <a:cs typeface="等线" panose="02010600030101010101" charset="-122"/>
                        </a:rPr>
                        <a:t>2</a:t>
                      </a:r>
                      <a:r>
                        <a:rPr lang="en-US" sz="2800" b="0">
                          <a:latin typeface="宋体" panose="02010600030101010101" pitchFamily="2" charset="-122"/>
                          <a:ea typeface="宋体" panose="02010600030101010101" pitchFamily="2" charset="-122"/>
                          <a:cs typeface="宋体" panose="02010600030101010101" pitchFamily="2" charset="-122"/>
                        </a:rPr>
                        <a:t>022.</a:t>
                      </a:r>
                      <a:r>
                        <a:rPr lang="en-US" sz="2800" b="0">
                          <a:latin typeface="等线" panose="02010600030101010101" charset="-122"/>
                          <a:ea typeface="等线" panose="02010600030101010101" charset="-122"/>
                          <a:cs typeface="等线" panose="02010600030101010101" charset="-122"/>
                        </a:rPr>
                        <a:t>7</a:t>
                      </a:r>
                      <a:r>
                        <a:rPr lang="en-US" sz="2800" b="0">
                          <a:latin typeface="宋体" panose="02010600030101010101" pitchFamily="2" charset="-122"/>
                          <a:ea typeface="宋体" panose="02010600030101010101" pitchFamily="2" charset="-122"/>
                          <a:cs typeface="宋体" panose="02010600030101010101" pitchFamily="2" charset="-122"/>
                        </a:rPr>
                        <a:t>.</a:t>
                      </a:r>
                      <a:r>
                        <a:rPr lang="en-US" sz="2800" b="0">
                          <a:latin typeface="等线" panose="02010600030101010101" charset="-122"/>
                          <a:ea typeface="等线" panose="02010600030101010101" charset="-122"/>
                          <a:cs typeface="等线" panose="02010600030101010101" charset="-122"/>
                        </a:rPr>
                        <a:t>4</a:t>
                      </a:r>
                      <a:endParaRPr lang="en-US" altLang="en-US" sz="2800" b="0">
                        <a:latin typeface="等线" panose="02010600030101010101" charset="-122"/>
                        <a:ea typeface="等线" panose="02010600030101010101" charset="-122"/>
                        <a:cs typeface="等线" panose="02010600030101010101"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800" b="0">
                          <a:latin typeface="等线" panose="02010600030101010101" charset="-122"/>
                          <a:ea typeface="等线" panose="02010600030101010101" charset="-122"/>
                          <a:cs typeface="等线" panose="02010600030101010101" charset="-122"/>
                        </a:rPr>
                        <a:t>操作系统</a:t>
                      </a:r>
                      <a:endParaRPr lang="en-US" altLang="en-US" sz="2800" b="0">
                        <a:latin typeface="等线" panose="02010600030101010101" charset="-122"/>
                        <a:ea typeface="等线" panose="02010600030101010101" charset="-122"/>
                        <a:cs typeface="等线" panose="02010600030101010101"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800" b="0">
                          <a:latin typeface="等线" panose="02010600030101010101" charset="-122"/>
                          <a:ea typeface="等线" panose="02010600030101010101" charset="-122"/>
                          <a:cs typeface="等线" panose="02010600030101010101" charset="-122"/>
                        </a:rPr>
                        <a:t>Linux</a:t>
                      </a:r>
                      <a:endParaRPr lang="en-US" altLang="en-US" sz="2800" b="0">
                        <a:latin typeface="等线" panose="02010600030101010101" charset="-122"/>
                        <a:ea typeface="等线" panose="02010600030101010101" charset="-122"/>
                        <a:cs typeface="等线" panose="02010600030101010101"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8625">
                <a:tc>
                  <a:txBody>
                    <a:bodyPr/>
                    <a:lstStyle/>
                    <a:p>
                      <a:pPr indent="0">
                        <a:buNone/>
                      </a:pPr>
                      <a:r>
                        <a:rPr lang="en-US" sz="2800" b="0">
                          <a:latin typeface="等线" panose="02010600030101010101" charset="-122"/>
                          <a:ea typeface="等线" panose="02010600030101010101" charset="-122"/>
                          <a:cs typeface="等线" panose="02010600030101010101" charset="-122"/>
                        </a:rPr>
                        <a:t>严重等级</a:t>
                      </a:r>
                      <a:endParaRPr lang="en-US" altLang="en-US" sz="2800" b="0">
                        <a:latin typeface="等线" panose="02010600030101010101" charset="-122"/>
                        <a:ea typeface="等线" panose="02010600030101010101" charset="-122"/>
                        <a:cs typeface="等线" panose="02010600030101010101"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lstStyle/>
                    <a:p>
                      <a:pPr indent="0">
                        <a:buNone/>
                      </a:pPr>
                      <a:r>
                        <a:rPr lang="en-US" sz="2800" b="0">
                          <a:latin typeface="等线" panose="02010600030101010101" charset="-122"/>
                          <a:ea typeface="等线" panose="02010600030101010101" charset="-122"/>
                          <a:cs typeface="等线" panose="02010600030101010101" charset="-122"/>
                        </a:rPr>
                        <a:t>S</a:t>
                      </a:r>
                      <a:r>
                        <a:rPr lang="en-US" sz="2800" b="0">
                          <a:latin typeface="宋体" panose="02010600030101010101" pitchFamily="2" charset="-122"/>
                          <a:ea typeface="宋体" panose="02010600030101010101" pitchFamily="2" charset="-122"/>
                          <a:cs typeface="宋体" panose="02010600030101010101" pitchFamily="2" charset="-122"/>
                        </a:rPr>
                        <a:t>3</a:t>
                      </a:r>
                      <a:endParaRPr lang="en-US" altLang="en-US" sz="2800" b="0">
                        <a:latin typeface="等线" panose="02010600030101010101" charset="-122"/>
                        <a:ea typeface="等线" panose="02010600030101010101" charset="-122"/>
                        <a:cs typeface="等线" panose="02010600030101010101"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lstStyle/>
                    <a:p>
                      <a:pPr indent="0">
                        <a:buNone/>
                      </a:pPr>
                      <a:r>
                        <a:rPr lang="en-US" sz="2800" b="0">
                          <a:latin typeface="等线" panose="02010600030101010101" charset="-122"/>
                          <a:ea typeface="等线" panose="02010600030101010101" charset="-122"/>
                          <a:cs typeface="等线" panose="02010600030101010101" charset="-122"/>
                        </a:rPr>
                        <a:t>处理优先级</a:t>
                      </a:r>
                      <a:endParaRPr lang="en-US" altLang="en-US" sz="2800" b="0">
                        <a:latin typeface="等线" panose="02010600030101010101" charset="-122"/>
                        <a:ea typeface="等线" panose="02010600030101010101" charset="-122"/>
                        <a:cs typeface="等线" panose="02010600030101010101"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800" b="0">
                          <a:latin typeface="等线" panose="02010600030101010101" charset="-122"/>
                          <a:ea typeface="等线" panose="02010600030101010101" charset="-122"/>
                          <a:cs typeface="等线" panose="02010600030101010101" charset="-122"/>
                        </a:rPr>
                        <a:t>P</a:t>
                      </a:r>
                      <a:r>
                        <a:rPr lang="en-US" sz="2800" b="0">
                          <a:latin typeface="宋体" panose="02010600030101010101" pitchFamily="2" charset="-122"/>
                          <a:ea typeface="宋体" panose="02010600030101010101" pitchFamily="2" charset="-122"/>
                          <a:cs typeface="宋体" panose="02010600030101010101" pitchFamily="2" charset="-122"/>
                        </a:rPr>
                        <a:t>R3</a:t>
                      </a:r>
                      <a:endParaRPr lang="en-US" altLang="en-US" sz="2800" b="0">
                        <a:latin typeface="等线" panose="02010600030101010101" charset="-122"/>
                        <a:ea typeface="等线" panose="02010600030101010101" charset="-122"/>
                        <a:cs typeface="等线" panose="02010600030101010101"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800" b="0">
                          <a:latin typeface="等线" panose="02010600030101010101" charset="-122"/>
                          <a:ea typeface="等线" panose="02010600030101010101" charset="-122"/>
                          <a:cs typeface="等线" panose="02010600030101010101" charset="-122"/>
                        </a:rPr>
                        <a:t>修正编号</a:t>
                      </a:r>
                      <a:endParaRPr lang="en-US" altLang="en-US" sz="2800" b="0">
                        <a:latin typeface="等线" panose="02010600030101010101" charset="-122"/>
                        <a:ea typeface="等线" panose="02010600030101010101" charset="-122"/>
                        <a:cs typeface="等线" panose="02010600030101010101"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800" b="0">
                          <a:latin typeface="等线" panose="02010600030101010101" charset="-122"/>
                          <a:ea typeface="等线" panose="02010600030101010101" charset="-122"/>
                          <a:cs typeface="等线" panose="02010600030101010101" charset="-122"/>
                        </a:rPr>
                        <a:t>F</a:t>
                      </a:r>
                      <a:r>
                        <a:rPr lang="en-US" sz="2800" b="0">
                          <a:latin typeface="宋体" panose="02010600030101010101" pitchFamily="2" charset="-122"/>
                          <a:ea typeface="宋体" panose="02010600030101010101" pitchFamily="2" charset="-122"/>
                          <a:cs typeface="宋体" panose="02010600030101010101" pitchFamily="2" charset="-122"/>
                        </a:rPr>
                        <a:t>C</a:t>
                      </a:r>
                      <a:r>
                        <a:rPr lang="en-US" sz="2800" b="0">
                          <a:latin typeface="等线" panose="02010600030101010101" charset="-122"/>
                          <a:ea typeface="等线" panose="02010600030101010101" charset="-122"/>
                          <a:cs typeface="等线" panose="02010600030101010101" charset="-122"/>
                        </a:rPr>
                        <a:t>1</a:t>
                      </a:r>
                      <a:endParaRPr lang="en-US" altLang="en-US" sz="2800" b="0">
                        <a:latin typeface="等线" panose="02010600030101010101" charset="-122"/>
                        <a:ea typeface="等线" panose="02010600030101010101" charset="-122"/>
                        <a:cs typeface="等线" panose="02010600030101010101"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27990">
                <a:tc>
                  <a:txBody>
                    <a:bodyPr/>
                    <a:lstStyle/>
                    <a:p>
                      <a:pPr indent="0">
                        <a:buNone/>
                      </a:pPr>
                      <a:r>
                        <a:rPr lang="en-US" sz="2800" b="0">
                          <a:latin typeface="等线" panose="02010600030101010101" charset="-122"/>
                          <a:ea typeface="等线" panose="02010600030101010101" charset="-122"/>
                          <a:cs typeface="等线" panose="02010600030101010101" charset="-122"/>
                        </a:rPr>
                        <a:t>缺陷状态</a:t>
                      </a:r>
                      <a:endParaRPr lang="en-US" altLang="en-US" sz="2800" b="0">
                        <a:latin typeface="等线" panose="02010600030101010101" charset="-122"/>
                        <a:ea typeface="等线" panose="02010600030101010101" charset="-122"/>
                        <a:cs typeface="等线" panose="02010600030101010101"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4">
                  <a:txBody>
                    <a:bodyPr/>
                    <a:lstStyle/>
                    <a:p>
                      <a:pPr indent="0">
                        <a:buNone/>
                      </a:pPr>
                      <a:r>
                        <a:rPr lang="en-US" sz="2800">
                          <a:latin typeface="等线" panose="02010600030101010101" charset="-122"/>
                          <a:ea typeface="等线" panose="02010600030101010101" charset="-122"/>
                          <a:cs typeface="等线" panose="02010600030101010101" charset="-122"/>
                          <a:sym typeface="+mn-ea"/>
                        </a:rPr>
                        <a:t>□打开  √解决  □重新打开  □未解决</a:t>
                      </a:r>
                      <a:r>
                        <a:rPr lang="en-US" sz="2800" b="0">
                          <a:latin typeface="等线" panose="02010600030101010101" charset="-122"/>
                          <a:ea typeface="等线" panose="02010600030101010101" charset="-122"/>
                          <a:cs typeface="等线" panose="02010600030101010101" charset="-122"/>
                        </a:rPr>
                        <a:t> </a:t>
                      </a:r>
                      <a:endParaRPr lang="en-US" altLang="en-US" sz="2800" b="0">
                        <a:latin typeface="等线" panose="02010600030101010101" charset="-122"/>
                        <a:ea typeface="等线" panose="02010600030101010101" charset="-122"/>
                        <a:cs typeface="等线" panose="02010600030101010101"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lstStyle/>
                    <a:p>
                      <a:pPr indent="0">
                        <a:buNone/>
                      </a:pPr>
                      <a:r>
                        <a:rPr lang="en-US" sz="2800" b="0">
                          <a:latin typeface="等线" panose="02010600030101010101" charset="-122"/>
                          <a:ea typeface="等线" panose="02010600030101010101" charset="-122"/>
                          <a:cs typeface="等线" panose="02010600030101010101" charset="-122"/>
                        </a:rPr>
                        <a:t>是否修改成功(</a:t>
                      </a:r>
                      <a:r>
                        <a:rPr lang="en-US" sz="2800" b="0">
                          <a:latin typeface="宋体" panose="02010600030101010101" pitchFamily="2" charset="-122"/>
                          <a:ea typeface="宋体" panose="02010600030101010101" pitchFamily="2" charset="-122"/>
                          <a:cs typeface="宋体" panose="02010600030101010101" pitchFamily="2" charset="-122"/>
                        </a:rPr>
                        <a:t>Y/N)</a:t>
                      </a:r>
                      <a:endParaRPr lang="en-US" altLang="en-US" sz="2800" b="0">
                        <a:latin typeface="等线" panose="02010600030101010101" charset="-122"/>
                        <a:ea typeface="等线" panose="02010600030101010101" charset="-122"/>
                        <a:cs typeface="等线" panose="02010600030101010101"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800" b="0">
                          <a:latin typeface="等线" panose="02010600030101010101" charset="-122"/>
                          <a:ea typeface="等线" panose="02010600030101010101" charset="-122"/>
                          <a:cs typeface="等线" panose="02010600030101010101" charset="-122"/>
                        </a:rPr>
                        <a:t>y</a:t>
                      </a:r>
                      <a:endParaRPr lang="en-US" altLang="en-US" sz="2800" b="0">
                        <a:latin typeface="等线" panose="02010600030101010101" charset="-122"/>
                        <a:ea typeface="等线" panose="02010600030101010101" charset="-122"/>
                        <a:cs typeface="等线" panose="02010600030101010101"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29260">
                <a:tc>
                  <a:txBody>
                    <a:bodyPr/>
                    <a:lstStyle/>
                    <a:p>
                      <a:pPr indent="0">
                        <a:buNone/>
                      </a:pPr>
                      <a:r>
                        <a:rPr lang="en-US" sz="2800" b="0">
                          <a:latin typeface="等线" panose="02010600030101010101" charset="-122"/>
                          <a:ea typeface="等线" panose="02010600030101010101" charset="-122"/>
                          <a:cs typeface="等线" panose="02010600030101010101" charset="-122"/>
                        </a:rPr>
                        <a:t>修正描述</a:t>
                      </a:r>
                      <a:endParaRPr lang="en-US" altLang="en-US" sz="2800" b="0">
                        <a:latin typeface="等线" panose="02010600030101010101" charset="-122"/>
                        <a:ea typeface="等线" panose="02010600030101010101" charset="-122"/>
                        <a:cs typeface="等线" panose="02010600030101010101"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6">
                  <a:txBody>
                    <a:bodyPr/>
                    <a:lstStyle/>
                    <a:p>
                      <a:pPr indent="0">
                        <a:buNone/>
                      </a:pPr>
                      <a:r>
                        <a:rPr lang="zh-CN" altLang="en-US" sz="2800" b="0" dirty="0">
                          <a:latin typeface="等线" panose="02010600030101010101" charset="-122"/>
                          <a:ea typeface="等线" panose="02010600030101010101" charset="-122"/>
                          <a:cs typeface="等线" panose="02010600030101010101" charset="-122"/>
                        </a:rPr>
                        <a:t>将整个服务拆分成各个功能模块分别部署到不同服务器上。</a:t>
                      </a:r>
                      <a:endParaRPr lang="en-US" altLang="en-US" sz="2800" b="0" dirty="0">
                        <a:latin typeface="等线" panose="02010600030101010101" charset="-122"/>
                        <a:ea typeface="等线" panose="02010600030101010101" charset="-122"/>
                        <a:cs typeface="等线" panose="02010600030101010101"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5"/>
                  </a:ext>
                </a:extLst>
              </a:tr>
              <a:tr h="1551940">
                <a:tc gridSpan="7">
                  <a:txBody>
                    <a:bodyPr/>
                    <a:lstStyle/>
                    <a:p>
                      <a:pPr indent="0">
                        <a:buNone/>
                      </a:pPr>
                      <a:r>
                        <a:rPr lang="en-US" sz="2800" b="0">
                          <a:latin typeface="等线" panose="02010600030101010101" charset="-122"/>
                          <a:ea typeface="等线" panose="02010600030101010101" charset="-122"/>
                          <a:cs typeface="等线" panose="02010600030101010101" charset="-122"/>
                        </a:rPr>
                        <a:t>缺陷原因：1.服务器内存无法支持功能运行</a:t>
                      </a:r>
                      <a:r>
                        <a:rPr lang="en-US" sz="2800" b="0">
                          <a:latin typeface="宋体" panose="02010600030101010101" pitchFamily="2" charset="-122"/>
                          <a:ea typeface="宋体" panose="02010600030101010101" pitchFamily="2" charset="-122"/>
                          <a:cs typeface="宋体" panose="02010600030101010101" pitchFamily="2" charset="-122"/>
                        </a:rPr>
                        <a:t> </a:t>
                      </a:r>
                      <a:endParaRPr lang="en-US" altLang="en-US" sz="2800" b="0">
                        <a:latin typeface="等线" panose="02010600030101010101" charset="-122"/>
                        <a:ea typeface="等线" panose="02010600030101010101" charset="-122"/>
                        <a:cs typeface="等线" panose="02010600030101010101"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6"/>
                  </a:ext>
                </a:extLst>
              </a:tr>
              <a:tr h="441325">
                <a:tc gridSpan="2">
                  <a:txBody>
                    <a:bodyPr/>
                    <a:lstStyle/>
                    <a:p>
                      <a:pPr indent="0">
                        <a:buNone/>
                      </a:pPr>
                      <a:r>
                        <a:rPr lang="en-US" sz="2800" b="0">
                          <a:latin typeface="等线" panose="02010600030101010101" charset="-122"/>
                          <a:ea typeface="等线" panose="02010600030101010101" charset="-122"/>
                          <a:cs typeface="等线" panose="02010600030101010101" charset="-122"/>
                        </a:rPr>
                        <a:t>附件：</a:t>
                      </a:r>
                      <a:endParaRPr lang="en-US" altLang="en-US" sz="2800" b="0">
                        <a:latin typeface="等线" panose="02010600030101010101" charset="-122"/>
                        <a:ea typeface="等线" panose="02010600030101010101" charset="-122"/>
                        <a:cs typeface="等线" panose="02010600030101010101"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5">
                  <a:txBody>
                    <a:bodyPr/>
                    <a:lstStyle/>
                    <a:p>
                      <a:pPr indent="0" algn="ctr">
                        <a:buNone/>
                      </a:pPr>
                      <a:r>
                        <a:rPr lang="en-US" sz="2800" b="0" dirty="0">
                          <a:latin typeface="等线" panose="02010600030101010101" charset="-122"/>
                          <a:ea typeface="等线" panose="02010600030101010101" charset="-122"/>
                          <a:cs typeface="等线" panose="02010600030101010101" charset="-122"/>
                        </a:rPr>
                        <a:t>无</a:t>
                      </a:r>
                      <a:endParaRPr lang="en-US" altLang="en-US" sz="2800" b="0" dirty="0">
                        <a:latin typeface="等线" panose="02010600030101010101" charset="-122"/>
                        <a:ea typeface="等线" panose="02010600030101010101" charset="-122"/>
                        <a:cs typeface="等线" panose="02010600030101010101"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7"/>
                  </a:ext>
                </a:extLst>
              </a:tr>
            </a:tbl>
          </a:graphicData>
        </a:graphic>
      </p:graphicFrame>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18"/>
                                        </p:tgtEl>
                                        <p:attrNameLst>
                                          <p:attrName>style.visibility</p:attrName>
                                        </p:attrNameLst>
                                      </p:cBhvr>
                                      <p:to>
                                        <p:strVal val="visible"/>
                                      </p:to>
                                    </p:set>
                                    <p:animEffect transition="in" filter="wipe(down)">
                                      <p:cBhvr>
                                        <p:cTn id="7" dur="500"/>
                                        <p:tgtEl>
                                          <p:spTgt spid="401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1"/>
          <p:cNvPicPr>
            <a:picLocks noChangeAspect="1"/>
          </p:cNvPicPr>
          <p:nvPr/>
        </p:nvPicPr>
        <p:blipFill>
          <a:blip r:embed="rId2"/>
          <a:stretch>
            <a:fillRect/>
          </a:stretch>
        </p:blipFill>
        <p:spPr>
          <a:xfrm>
            <a:off x="-635" y="0"/>
            <a:ext cx="24384635" cy="13790295"/>
          </a:xfrm>
          <a:prstGeom prst="rect">
            <a:avLst/>
          </a:prstGeom>
        </p:spPr>
      </p:pic>
      <p:grpSp>
        <p:nvGrpSpPr>
          <p:cNvPr id="4018" name="组合 4018"/>
          <p:cNvGrpSpPr/>
          <p:nvPr/>
        </p:nvGrpSpPr>
        <p:grpSpPr>
          <a:xfrm>
            <a:off x="787400" y="610366"/>
            <a:ext cx="11912600" cy="951734"/>
            <a:chOff x="787400" y="610366"/>
            <a:chExt cx="11912600" cy="951734"/>
          </a:xfrm>
        </p:grpSpPr>
        <p:pic>
          <p:nvPicPr>
            <p:cNvPr id="4019" name="image 4019"/>
            <p:cNvPicPr>
              <a:picLocks noChangeAspect="1"/>
            </p:cNvPicPr>
            <p:nvPr/>
          </p:nvPicPr>
          <p:blipFill>
            <a:blip r:embed="rId3"/>
            <a:srcRect/>
            <a:stretch>
              <a:fillRect/>
            </a:stretch>
          </p:blipFill>
          <p:spPr>
            <a:xfrm>
              <a:off x="787400" y="673100"/>
              <a:ext cx="800100" cy="800100"/>
            </a:xfrm>
            <a:prstGeom prst="rect">
              <a:avLst/>
            </a:prstGeom>
          </p:spPr>
        </p:pic>
        <p:pic>
          <p:nvPicPr>
            <p:cNvPr id="4020" name="image 4020"/>
            <p:cNvPicPr>
              <a:picLocks noChangeAspect="1"/>
            </p:cNvPicPr>
            <p:nvPr/>
          </p:nvPicPr>
          <p:blipFill>
            <a:blip r:embed="rId4"/>
            <a:srcRect/>
            <a:stretch>
              <a:fillRect/>
            </a:stretch>
          </p:blipFill>
          <p:spPr>
            <a:xfrm>
              <a:off x="1181100" y="1092200"/>
              <a:ext cx="469900" cy="469900"/>
            </a:xfrm>
            <a:prstGeom prst="rect">
              <a:avLst/>
            </a:prstGeom>
          </p:spPr>
        </p:pic>
        <p:sp>
          <p:nvSpPr>
            <p:cNvPr id="4021" name="Object 4021"/>
            <p:cNvSpPr txBox="1"/>
            <p:nvPr/>
          </p:nvSpPr>
          <p:spPr>
            <a:xfrm>
              <a:off x="1790302" y="610366"/>
              <a:ext cx="10909698" cy="889000"/>
            </a:xfrm>
            <a:prstGeom prst="rect">
              <a:avLst/>
            </a:prstGeom>
          </p:spPr>
          <p:txBody>
            <a:bodyPr vert="horz" rtlCol="0" anchor="t" anchorCtr="0">
              <a:noAutofit/>
            </a:bodyPr>
            <a:lstStyle/>
            <a:p>
              <a:pPr algn="l">
                <a:lnSpc>
                  <a:spcPct val="100000"/>
                </a:lnSpc>
              </a:pPr>
              <a:r>
                <a:rPr lang="zh-CN" altLang="en-US" sz="5800" b="0" i="0" dirty="0">
                  <a:solidFill>
                    <a:srgbClr val="262626"/>
                  </a:solidFill>
                  <a:cs typeface="+mn-ea"/>
                  <a:sym typeface="+mn-lt"/>
                </a:rPr>
                <a:t>系统测试</a:t>
              </a:r>
              <a:r>
                <a:rPr lang="en-US" altLang="zh-CN" sz="5800" b="0" i="0" dirty="0">
                  <a:solidFill>
                    <a:srgbClr val="262626"/>
                  </a:solidFill>
                  <a:cs typeface="+mn-ea"/>
                  <a:sym typeface="+mn-lt"/>
                </a:rPr>
                <a:t>-</a:t>
              </a:r>
              <a:r>
                <a:rPr lang="zh-CN" altLang="en-US" sz="5800" b="0" i="0" dirty="0">
                  <a:solidFill>
                    <a:srgbClr val="262626"/>
                  </a:solidFill>
                  <a:cs typeface="+mn-ea"/>
                  <a:sym typeface="+mn-lt"/>
                </a:rPr>
                <a:t>功能测试</a:t>
              </a:r>
            </a:p>
          </p:txBody>
        </p:sp>
      </p:grpSp>
      <p:sp>
        <p:nvSpPr>
          <p:cNvPr id="2" name="文本框 1"/>
          <p:cNvSpPr txBox="1"/>
          <p:nvPr/>
        </p:nvSpPr>
        <p:spPr>
          <a:xfrm>
            <a:off x="8623340" y="1527492"/>
            <a:ext cx="9818370" cy="1106805"/>
          </a:xfrm>
          <a:prstGeom prst="rect">
            <a:avLst/>
          </a:prstGeom>
          <a:noFill/>
        </p:spPr>
        <p:txBody>
          <a:bodyPr wrap="square" rtlCol="0">
            <a:spAutoFit/>
          </a:bodyPr>
          <a:lstStyle/>
          <a:p>
            <a:r>
              <a:rPr lang="zh-CN" altLang="en-US" sz="6600" dirty="0"/>
              <a:t>重新部署</a:t>
            </a:r>
          </a:p>
        </p:txBody>
      </p:sp>
      <p:pic>
        <p:nvPicPr>
          <p:cNvPr id="5" name="图片 4">
            <a:extLst>
              <a:ext uri="{FF2B5EF4-FFF2-40B4-BE49-F238E27FC236}">
                <a16:creationId xmlns:a16="http://schemas.microsoft.com/office/drawing/2014/main" id="{B8782785-28AA-DC37-FBF7-E7FB0D6A5DF7}"/>
              </a:ext>
            </a:extLst>
          </p:cNvPr>
          <p:cNvPicPr>
            <a:picLocks noChangeAspect="1"/>
          </p:cNvPicPr>
          <p:nvPr/>
        </p:nvPicPr>
        <p:blipFill>
          <a:blip r:embed="rId5"/>
          <a:stretch>
            <a:fillRect/>
          </a:stretch>
        </p:blipFill>
        <p:spPr>
          <a:xfrm>
            <a:off x="3286899" y="3316346"/>
            <a:ext cx="17809565" cy="2885656"/>
          </a:xfrm>
          <a:prstGeom prst="rect">
            <a:avLst/>
          </a:prstGeom>
        </p:spPr>
      </p:pic>
      <p:pic>
        <p:nvPicPr>
          <p:cNvPr id="12" name="图片 11">
            <a:extLst>
              <a:ext uri="{FF2B5EF4-FFF2-40B4-BE49-F238E27FC236}">
                <a16:creationId xmlns:a16="http://schemas.microsoft.com/office/drawing/2014/main" id="{0B007BA7-7BB8-D536-EE75-08E27E003F9E}"/>
              </a:ext>
            </a:extLst>
          </p:cNvPr>
          <p:cNvPicPr>
            <a:picLocks noChangeAspect="1"/>
          </p:cNvPicPr>
          <p:nvPr/>
        </p:nvPicPr>
        <p:blipFill>
          <a:blip r:embed="rId6"/>
          <a:stretch>
            <a:fillRect/>
          </a:stretch>
        </p:blipFill>
        <p:spPr>
          <a:xfrm>
            <a:off x="6456783" y="6552464"/>
            <a:ext cx="10386677" cy="6887369"/>
          </a:xfrm>
          <a:prstGeom prst="rect">
            <a:avLst/>
          </a:prstGeom>
        </p:spPr>
      </p:pic>
    </p:spTree>
    <p:extLst>
      <p:ext uri="{BB962C8B-B14F-4D97-AF65-F5344CB8AC3E}">
        <p14:creationId xmlns:p14="http://schemas.microsoft.com/office/powerpoint/2010/main" val="1832823023"/>
      </p:ext>
    </p:extLst>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18"/>
                                        </p:tgtEl>
                                        <p:attrNameLst>
                                          <p:attrName>style.visibility</p:attrName>
                                        </p:attrNameLst>
                                      </p:cBhvr>
                                      <p:to>
                                        <p:strVal val="visible"/>
                                      </p:to>
                                    </p:set>
                                    <p:animEffect transition="in" filter="wipe(down)">
                                      <p:cBhvr>
                                        <p:cTn id="7" dur="500"/>
                                        <p:tgtEl>
                                          <p:spTgt spid="401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1"/>
          <p:cNvPicPr>
            <a:picLocks noChangeAspect="1"/>
          </p:cNvPicPr>
          <p:nvPr/>
        </p:nvPicPr>
        <p:blipFill>
          <a:blip r:embed="rId2"/>
          <a:stretch>
            <a:fillRect/>
          </a:stretch>
        </p:blipFill>
        <p:spPr>
          <a:xfrm>
            <a:off x="0" y="-36830"/>
            <a:ext cx="24384635" cy="13790295"/>
          </a:xfrm>
          <a:prstGeom prst="rect">
            <a:avLst/>
          </a:prstGeom>
        </p:spPr>
      </p:pic>
      <p:grpSp>
        <p:nvGrpSpPr>
          <p:cNvPr id="4018" name="组合 4018"/>
          <p:cNvGrpSpPr/>
          <p:nvPr/>
        </p:nvGrpSpPr>
        <p:grpSpPr>
          <a:xfrm>
            <a:off x="787400" y="610366"/>
            <a:ext cx="11912600" cy="951734"/>
            <a:chOff x="787400" y="610366"/>
            <a:chExt cx="11912600" cy="951734"/>
          </a:xfrm>
        </p:grpSpPr>
        <p:pic>
          <p:nvPicPr>
            <p:cNvPr id="4019" name="image 4019"/>
            <p:cNvPicPr>
              <a:picLocks noChangeAspect="1"/>
            </p:cNvPicPr>
            <p:nvPr/>
          </p:nvPicPr>
          <p:blipFill>
            <a:blip r:embed="rId3"/>
            <a:srcRect/>
            <a:stretch>
              <a:fillRect/>
            </a:stretch>
          </p:blipFill>
          <p:spPr>
            <a:xfrm>
              <a:off x="787400" y="673100"/>
              <a:ext cx="800100" cy="800100"/>
            </a:xfrm>
            <a:prstGeom prst="rect">
              <a:avLst/>
            </a:prstGeom>
          </p:spPr>
        </p:pic>
        <p:pic>
          <p:nvPicPr>
            <p:cNvPr id="4020" name="image 4020"/>
            <p:cNvPicPr>
              <a:picLocks noChangeAspect="1"/>
            </p:cNvPicPr>
            <p:nvPr/>
          </p:nvPicPr>
          <p:blipFill>
            <a:blip r:embed="rId4"/>
            <a:srcRect/>
            <a:stretch>
              <a:fillRect/>
            </a:stretch>
          </p:blipFill>
          <p:spPr>
            <a:xfrm>
              <a:off x="1181100" y="1092200"/>
              <a:ext cx="469900" cy="469900"/>
            </a:xfrm>
            <a:prstGeom prst="rect">
              <a:avLst/>
            </a:prstGeom>
          </p:spPr>
        </p:pic>
        <p:sp>
          <p:nvSpPr>
            <p:cNvPr id="4021" name="Object 4021"/>
            <p:cNvSpPr txBox="1"/>
            <p:nvPr/>
          </p:nvSpPr>
          <p:spPr>
            <a:xfrm>
              <a:off x="1790302" y="610366"/>
              <a:ext cx="10909698" cy="889000"/>
            </a:xfrm>
            <a:prstGeom prst="rect">
              <a:avLst/>
            </a:prstGeom>
          </p:spPr>
          <p:txBody>
            <a:bodyPr vert="horz" rtlCol="0" anchor="t" anchorCtr="0">
              <a:noAutofit/>
            </a:bodyPr>
            <a:lstStyle/>
            <a:p>
              <a:pPr algn="l">
                <a:lnSpc>
                  <a:spcPct val="100000"/>
                </a:lnSpc>
              </a:pPr>
              <a:r>
                <a:rPr lang="zh-CN" altLang="en-US" sz="5800" b="0" i="0" dirty="0">
                  <a:solidFill>
                    <a:srgbClr val="262626"/>
                  </a:solidFill>
                  <a:cs typeface="+mn-ea"/>
                  <a:sym typeface="+mn-lt"/>
                </a:rPr>
                <a:t>系统测试</a:t>
              </a:r>
              <a:r>
                <a:rPr lang="en-US" altLang="zh-CN" sz="5800" b="0" i="0" dirty="0">
                  <a:solidFill>
                    <a:srgbClr val="262626"/>
                  </a:solidFill>
                  <a:cs typeface="+mn-ea"/>
                  <a:sym typeface="+mn-lt"/>
                </a:rPr>
                <a:t>-</a:t>
              </a:r>
              <a:r>
                <a:rPr lang="zh-CN" altLang="en-US" sz="5800" b="0" i="0" dirty="0">
                  <a:solidFill>
                    <a:srgbClr val="262626"/>
                  </a:solidFill>
                  <a:cs typeface="+mn-ea"/>
                  <a:sym typeface="+mn-lt"/>
                </a:rPr>
                <a:t>非功能测试</a:t>
              </a:r>
            </a:p>
          </p:txBody>
        </p:sp>
      </p:grpSp>
      <p:sp>
        <p:nvSpPr>
          <p:cNvPr id="2" name="文本框 1"/>
          <p:cNvSpPr txBox="1"/>
          <p:nvPr/>
        </p:nvSpPr>
        <p:spPr>
          <a:xfrm>
            <a:off x="1587500" y="2028190"/>
            <a:ext cx="19352895" cy="9232265"/>
          </a:xfrm>
          <a:prstGeom prst="rect">
            <a:avLst/>
          </a:prstGeom>
          <a:noFill/>
        </p:spPr>
        <p:txBody>
          <a:bodyPr wrap="square" rtlCol="0">
            <a:spAutoFit/>
          </a:bodyPr>
          <a:lstStyle/>
          <a:p>
            <a:pPr marL="857250" indent="-857250">
              <a:buFont typeface="Wingdings" panose="05000000000000000000" charset="0"/>
              <a:buChar char="l"/>
            </a:pPr>
            <a:r>
              <a:rPr lang="zh-CN" altLang="en-US" sz="6600"/>
              <a:t>权限测试：运行成功</a:t>
            </a:r>
          </a:p>
          <a:p>
            <a:pPr marL="857250" indent="-857250">
              <a:buFont typeface="Wingdings" panose="05000000000000000000" charset="0"/>
              <a:buChar char="l"/>
            </a:pPr>
            <a:r>
              <a:rPr lang="en-US" altLang="zh-CN" sz="6600"/>
              <a:t>UI</a:t>
            </a:r>
            <a:r>
              <a:rPr lang="zh-CN" altLang="en-US" sz="6600"/>
              <a:t>测试：显示没有问题</a:t>
            </a:r>
          </a:p>
          <a:p>
            <a:pPr marL="857250" indent="-857250">
              <a:buFont typeface="Wingdings" panose="05000000000000000000" charset="0"/>
              <a:buChar char="l"/>
            </a:pPr>
            <a:r>
              <a:rPr lang="zh-CN" altLang="en-US" sz="6600"/>
              <a:t>兼容性测试：支持</a:t>
            </a:r>
            <a:r>
              <a:rPr lang="en-US" altLang="zh-CN" sz="6600"/>
              <a:t>windows</a:t>
            </a:r>
            <a:r>
              <a:rPr lang="zh-CN" altLang="en-US" sz="6600"/>
              <a:t>，</a:t>
            </a:r>
            <a:r>
              <a:rPr lang="en-US" altLang="zh-CN" sz="6600"/>
              <a:t>Linux</a:t>
            </a:r>
            <a:r>
              <a:rPr lang="zh-CN" altLang="en-US" sz="6600"/>
              <a:t>，</a:t>
            </a:r>
            <a:r>
              <a:rPr lang="en-US" altLang="zh-CN" sz="6600"/>
              <a:t>mac</a:t>
            </a:r>
            <a:r>
              <a:rPr lang="zh-CN" altLang="en-US" sz="6600"/>
              <a:t>环境使用，支持</a:t>
            </a:r>
            <a:r>
              <a:rPr lang="en-US" altLang="zh-CN" sz="6600"/>
              <a:t>Firefox</a:t>
            </a:r>
            <a:r>
              <a:rPr lang="zh-CN" altLang="en-US" sz="6600"/>
              <a:t>，</a:t>
            </a:r>
            <a:r>
              <a:rPr lang="en-US" altLang="zh-CN" sz="6600"/>
              <a:t>edge</a:t>
            </a:r>
            <a:r>
              <a:rPr lang="zh-CN" altLang="en-US" sz="6600"/>
              <a:t>，</a:t>
            </a:r>
            <a:r>
              <a:rPr lang="en-US" altLang="zh-CN" sz="6600"/>
              <a:t>chrome</a:t>
            </a:r>
            <a:r>
              <a:rPr lang="zh-CN" altLang="en-US" sz="6600"/>
              <a:t>等浏览器的各个版本使用</a:t>
            </a:r>
          </a:p>
          <a:p>
            <a:pPr marL="857250" indent="-857250">
              <a:buFont typeface="Wingdings" panose="05000000000000000000" charset="0"/>
              <a:buChar char="l"/>
            </a:pPr>
            <a:r>
              <a:rPr lang="zh-CN" altLang="en-US" sz="6600"/>
              <a:t>网络测试：3G：加载时间较长，4G：使用正常，5G：使用正常，Wifi: 50M宽带5米内使用正常。</a:t>
            </a:r>
          </a:p>
          <a:p>
            <a:pPr marL="857250" indent="-857250">
              <a:buFont typeface="Wingdings" panose="05000000000000000000" charset="0"/>
              <a:buChar char="l"/>
            </a:pPr>
            <a:r>
              <a:rPr lang="zh-CN" altLang="en-US" sz="6600"/>
              <a:t>性能测试：因为服务器一般，所以导致每个功能运行时间还是比较长</a:t>
            </a:r>
          </a:p>
        </p:txBody>
      </p:sp>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18"/>
                                        </p:tgtEl>
                                        <p:attrNameLst>
                                          <p:attrName>style.visibility</p:attrName>
                                        </p:attrNameLst>
                                      </p:cBhvr>
                                      <p:to>
                                        <p:strVal val="visible"/>
                                      </p:to>
                                    </p:set>
                                    <p:animEffect transition="in" filter="wipe(down)">
                                      <p:cBhvr>
                                        <p:cTn id="7" dur="500"/>
                                        <p:tgtEl>
                                          <p:spTgt spid="401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1"/>
          <p:cNvPicPr>
            <a:picLocks noChangeAspect="1"/>
          </p:cNvPicPr>
          <p:nvPr/>
        </p:nvPicPr>
        <p:blipFill>
          <a:blip r:embed="rId2"/>
          <a:stretch>
            <a:fillRect/>
          </a:stretch>
        </p:blipFill>
        <p:spPr>
          <a:xfrm>
            <a:off x="0" y="-13335"/>
            <a:ext cx="24384635" cy="13790295"/>
          </a:xfrm>
          <a:prstGeom prst="rect">
            <a:avLst/>
          </a:prstGeom>
        </p:spPr>
      </p:pic>
      <p:pic>
        <p:nvPicPr>
          <p:cNvPr id="301" name="image 301"/>
          <p:cNvPicPr>
            <a:picLocks noChangeAspect="1"/>
          </p:cNvPicPr>
          <p:nvPr/>
        </p:nvPicPr>
        <p:blipFill>
          <a:blip r:embed="rId3"/>
          <a:srcRect/>
          <a:stretch>
            <a:fillRect/>
          </a:stretch>
        </p:blipFill>
        <p:spPr>
          <a:xfrm>
            <a:off x="17310100" y="-12700"/>
            <a:ext cx="7531100" cy="3619500"/>
          </a:xfrm>
          <a:prstGeom prst="rect">
            <a:avLst/>
          </a:prstGeom>
        </p:spPr>
      </p:pic>
      <p:pic>
        <p:nvPicPr>
          <p:cNvPr id="302" name="image 302"/>
          <p:cNvPicPr>
            <a:picLocks noChangeAspect="1"/>
          </p:cNvPicPr>
          <p:nvPr/>
        </p:nvPicPr>
        <p:blipFill>
          <a:blip r:embed="rId4"/>
          <a:srcRect/>
          <a:stretch>
            <a:fillRect/>
          </a:stretch>
        </p:blipFill>
        <p:spPr>
          <a:xfrm>
            <a:off x="-38100" y="11480800"/>
            <a:ext cx="4368800" cy="2247900"/>
          </a:xfrm>
          <a:prstGeom prst="rect">
            <a:avLst/>
          </a:prstGeom>
        </p:spPr>
      </p:pic>
      <p:grpSp>
        <p:nvGrpSpPr>
          <p:cNvPr id="303" name="组合 303"/>
          <p:cNvGrpSpPr/>
          <p:nvPr/>
        </p:nvGrpSpPr>
        <p:grpSpPr>
          <a:xfrm>
            <a:off x="-25400" y="4089400"/>
            <a:ext cx="8674100" cy="4457700"/>
            <a:chOff x="-25400" y="4089400"/>
            <a:chExt cx="8674100" cy="4457700"/>
          </a:xfrm>
        </p:grpSpPr>
        <p:pic>
          <p:nvPicPr>
            <p:cNvPr id="304" name="image 304"/>
            <p:cNvPicPr>
              <a:picLocks noChangeAspect="1"/>
            </p:cNvPicPr>
            <p:nvPr/>
          </p:nvPicPr>
          <p:blipFill>
            <a:blip r:embed="rId5"/>
            <a:srcRect/>
            <a:stretch>
              <a:fillRect/>
            </a:stretch>
          </p:blipFill>
          <p:spPr>
            <a:xfrm>
              <a:off x="0" y="7531100"/>
              <a:ext cx="4368800" cy="1016000"/>
            </a:xfrm>
            <a:prstGeom prst="rect">
              <a:avLst/>
            </a:prstGeom>
          </p:spPr>
        </p:pic>
        <p:pic>
          <p:nvPicPr>
            <p:cNvPr id="305" name="image 305"/>
            <p:cNvPicPr>
              <a:picLocks noChangeAspect="1"/>
            </p:cNvPicPr>
            <p:nvPr/>
          </p:nvPicPr>
          <p:blipFill>
            <a:blip r:embed="rId6"/>
            <a:srcRect/>
            <a:stretch>
              <a:fillRect/>
            </a:stretch>
          </p:blipFill>
          <p:spPr>
            <a:xfrm>
              <a:off x="-12700" y="4356100"/>
              <a:ext cx="8432800" cy="3695700"/>
            </a:xfrm>
            <a:prstGeom prst="rect">
              <a:avLst/>
            </a:prstGeom>
          </p:spPr>
        </p:pic>
        <p:pic>
          <p:nvPicPr>
            <p:cNvPr id="306" name="image 306"/>
            <p:cNvPicPr>
              <a:picLocks noChangeAspect="1"/>
            </p:cNvPicPr>
            <p:nvPr/>
          </p:nvPicPr>
          <p:blipFill>
            <a:blip r:embed="rId7"/>
            <a:srcRect/>
            <a:stretch>
              <a:fillRect/>
            </a:stretch>
          </p:blipFill>
          <p:spPr>
            <a:xfrm>
              <a:off x="-25400" y="4089400"/>
              <a:ext cx="8674100" cy="76200"/>
            </a:xfrm>
            <a:prstGeom prst="rect">
              <a:avLst/>
            </a:prstGeom>
          </p:spPr>
        </p:pic>
        <p:sp>
          <p:nvSpPr>
            <p:cNvPr id="307" name="Object 307"/>
            <p:cNvSpPr txBox="1"/>
            <p:nvPr/>
          </p:nvSpPr>
          <p:spPr>
            <a:xfrm>
              <a:off x="1752401" y="4516588"/>
              <a:ext cx="4636260" cy="3352800"/>
            </a:xfrm>
            <a:prstGeom prst="rect">
              <a:avLst/>
            </a:prstGeom>
          </p:spPr>
          <p:txBody>
            <a:bodyPr vert="horz" rtlCol="0" anchor="t" anchorCtr="0">
              <a:noAutofit/>
            </a:bodyPr>
            <a:lstStyle>
              <a:lvl1pPr>
                <a:lnSpc>
                  <a:spcPct val="100000"/>
                </a:lnSpc>
                <a:defRPr sz="22000" b="0" i="0">
                  <a:solidFill>
                    <a:srgbClr val="D0B386"/>
                  </a:solidFill>
                  <a:latin typeface="Agency FB" panose="020B0503020202020204" pitchFamily="34" charset="0"/>
                  <a:cs typeface="+mn-ea"/>
                </a:defRPr>
              </a:lvl1pPr>
            </a:lstStyle>
            <a:p>
              <a:r>
                <a:rPr lang="zh-CN" dirty="0">
                  <a:sym typeface="+mn-lt"/>
                </a:rPr>
                <a:t>0</a:t>
              </a:r>
              <a:r>
                <a:rPr lang="en-US" altLang="zh-CN" dirty="0">
                  <a:sym typeface="+mn-lt"/>
                </a:rPr>
                <a:t>6</a:t>
              </a:r>
            </a:p>
          </p:txBody>
        </p:sp>
      </p:grpSp>
      <p:sp>
        <p:nvSpPr>
          <p:cNvPr id="309" name="Object 309"/>
          <p:cNvSpPr txBox="1"/>
          <p:nvPr/>
        </p:nvSpPr>
        <p:spPr>
          <a:xfrm>
            <a:off x="7881580" y="5003831"/>
            <a:ext cx="12493625" cy="1828800"/>
          </a:xfrm>
          <a:prstGeom prst="rect">
            <a:avLst/>
          </a:prstGeom>
        </p:spPr>
        <p:txBody>
          <a:bodyPr vert="horz" rtlCol="0" anchor="t" anchorCtr="0">
            <a:noAutofit/>
          </a:bodyPr>
          <a:lstStyle/>
          <a:p>
            <a:pPr algn="l">
              <a:lnSpc>
                <a:spcPct val="100000"/>
              </a:lnSpc>
            </a:pPr>
            <a:r>
              <a:rPr lang="zh-CN" altLang="en-US" sz="12000" b="0" i="0" dirty="0">
                <a:solidFill>
                  <a:srgbClr val="172D5B"/>
                </a:solidFill>
                <a:cs typeface="+mn-ea"/>
                <a:sym typeface="+mn-lt"/>
              </a:rPr>
              <a:t>总结</a:t>
            </a:r>
          </a:p>
        </p:txBody>
      </p:sp>
      <p:grpSp>
        <p:nvGrpSpPr>
          <p:cNvPr id="3012" name="组合 3012"/>
          <p:cNvGrpSpPr/>
          <p:nvPr/>
        </p:nvGrpSpPr>
        <p:grpSpPr>
          <a:xfrm>
            <a:off x="14947900" y="3162300"/>
            <a:ext cx="9448800" cy="10553700"/>
            <a:chOff x="14947900" y="3162300"/>
            <a:chExt cx="9448800" cy="10553700"/>
          </a:xfrm>
        </p:grpSpPr>
        <p:pic>
          <p:nvPicPr>
            <p:cNvPr id="3013" name="image 3013"/>
            <p:cNvPicPr>
              <a:picLocks noChangeAspect="1"/>
            </p:cNvPicPr>
            <p:nvPr/>
          </p:nvPicPr>
          <p:blipFill>
            <a:blip r:embed="rId8"/>
            <a:srcRect/>
            <a:stretch>
              <a:fillRect/>
            </a:stretch>
          </p:blipFill>
          <p:spPr>
            <a:xfrm>
              <a:off x="15189200" y="4508500"/>
              <a:ext cx="9194800" cy="9207500"/>
            </a:xfrm>
            <a:prstGeom prst="rect">
              <a:avLst/>
            </a:prstGeom>
          </p:spPr>
        </p:pic>
        <p:pic>
          <p:nvPicPr>
            <p:cNvPr id="3014" name="image 3014"/>
            <p:cNvPicPr>
              <a:picLocks noChangeAspect="1"/>
            </p:cNvPicPr>
            <p:nvPr/>
          </p:nvPicPr>
          <p:blipFill>
            <a:blip r:embed="rId9">
              <a:alphaModFix amt="15000"/>
            </a:blip>
            <a:srcRect/>
            <a:stretch>
              <a:fillRect/>
            </a:stretch>
          </p:blipFill>
          <p:spPr>
            <a:xfrm>
              <a:off x="15201900" y="4521200"/>
              <a:ext cx="9169400" cy="9182100"/>
            </a:xfrm>
            <a:prstGeom prst="rect">
              <a:avLst/>
            </a:prstGeom>
          </p:spPr>
        </p:pic>
        <p:pic>
          <p:nvPicPr>
            <p:cNvPr id="3015" name="image 3015"/>
            <p:cNvPicPr>
              <a:picLocks noChangeAspect="1"/>
            </p:cNvPicPr>
            <p:nvPr/>
          </p:nvPicPr>
          <p:blipFill>
            <a:blip r:embed="rId10"/>
            <a:srcRect/>
            <a:stretch>
              <a:fillRect/>
            </a:stretch>
          </p:blipFill>
          <p:spPr>
            <a:xfrm>
              <a:off x="14947900" y="10223500"/>
              <a:ext cx="4051300" cy="3492500"/>
            </a:xfrm>
            <a:prstGeom prst="rect">
              <a:avLst/>
            </a:prstGeom>
          </p:spPr>
        </p:pic>
        <p:pic>
          <p:nvPicPr>
            <p:cNvPr id="3016" name="image 3016"/>
            <p:cNvPicPr>
              <a:picLocks noChangeAspect="1"/>
            </p:cNvPicPr>
            <p:nvPr/>
          </p:nvPicPr>
          <p:blipFill>
            <a:blip r:embed="rId11"/>
            <a:srcRect/>
            <a:stretch>
              <a:fillRect/>
            </a:stretch>
          </p:blipFill>
          <p:spPr>
            <a:xfrm>
              <a:off x="22174200" y="4864100"/>
              <a:ext cx="2222500" cy="2222500"/>
            </a:xfrm>
            <a:prstGeom prst="rect">
              <a:avLst/>
            </a:prstGeom>
          </p:spPr>
        </p:pic>
        <p:pic>
          <p:nvPicPr>
            <p:cNvPr id="3017" name="image 3017"/>
            <p:cNvPicPr>
              <a:picLocks noChangeAspect="1"/>
            </p:cNvPicPr>
            <p:nvPr/>
          </p:nvPicPr>
          <p:blipFill>
            <a:blip r:embed="rId12"/>
            <a:srcRect/>
            <a:stretch>
              <a:fillRect/>
            </a:stretch>
          </p:blipFill>
          <p:spPr>
            <a:xfrm>
              <a:off x="20713700" y="3162300"/>
              <a:ext cx="3670300" cy="3670300"/>
            </a:xfrm>
            <a:prstGeom prst="rect">
              <a:avLst/>
            </a:prstGeom>
          </p:spPr>
        </p:pic>
      </p:grpSp>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3"/>
                                        </p:tgtEl>
                                        <p:attrNameLst>
                                          <p:attrName>style.visibility</p:attrName>
                                        </p:attrNameLst>
                                      </p:cBhvr>
                                      <p:to>
                                        <p:strVal val="visible"/>
                                      </p:to>
                                    </p:set>
                                    <p:animEffect transition="in" filter="wipe(down)">
                                      <p:cBhvr>
                                        <p:cTn id="7" dur="500"/>
                                        <p:tgtEl>
                                          <p:spTgt spid="30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012"/>
                                        </p:tgtEl>
                                        <p:attrNameLst>
                                          <p:attrName>style.visibility</p:attrName>
                                        </p:attrNameLst>
                                      </p:cBhvr>
                                      <p:to>
                                        <p:strVal val="visible"/>
                                      </p:to>
                                    </p:set>
                                    <p:animEffect transition="in" filter="wipe(down)">
                                      <p:cBhvr>
                                        <p:cTn id="12" dur="500"/>
                                        <p:tgtEl>
                                          <p:spTgt spid="30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01"/>
                                        </p:tgtEl>
                                        <p:attrNameLst>
                                          <p:attrName>style.visibility</p:attrName>
                                        </p:attrNameLst>
                                      </p:cBhvr>
                                      <p:to>
                                        <p:strVal val="visible"/>
                                      </p:to>
                                    </p:set>
                                    <p:animEffect transition="in" filter="wipe(down)">
                                      <p:cBhvr>
                                        <p:cTn id="17" dur="500"/>
                                        <p:tgtEl>
                                          <p:spTgt spid="30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02"/>
                                        </p:tgtEl>
                                        <p:attrNameLst>
                                          <p:attrName>style.visibility</p:attrName>
                                        </p:attrNameLst>
                                      </p:cBhvr>
                                      <p:to>
                                        <p:strVal val="visible"/>
                                      </p:to>
                                    </p:set>
                                    <p:animEffect transition="in" filter="wipe(down)">
                                      <p:cBhvr>
                                        <p:cTn id="22" dur="500"/>
                                        <p:tgtEl>
                                          <p:spTgt spid="302"/>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randombar(horizont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1"/>
          <p:cNvPicPr>
            <a:picLocks noChangeAspect="1"/>
          </p:cNvPicPr>
          <p:nvPr/>
        </p:nvPicPr>
        <p:blipFill>
          <a:blip r:embed="rId3"/>
          <a:stretch>
            <a:fillRect/>
          </a:stretch>
        </p:blipFill>
        <p:spPr>
          <a:xfrm>
            <a:off x="0" y="0"/>
            <a:ext cx="24384635" cy="13790295"/>
          </a:xfrm>
          <a:prstGeom prst="rect">
            <a:avLst/>
          </a:prstGeom>
        </p:spPr>
      </p:pic>
      <p:grpSp>
        <p:nvGrpSpPr>
          <p:cNvPr id="4018" name="组合 4018"/>
          <p:cNvGrpSpPr/>
          <p:nvPr/>
        </p:nvGrpSpPr>
        <p:grpSpPr>
          <a:xfrm>
            <a:off x="787400" y="610366"/>
            <a:ext cx="8785808" cy="951734"/>
            <a:chOff x="787400" y="610366"/>
            <a:chExt cx="8785808" cy="951734"/>
          </a:xfrm>
        </p:grpSpPr>
        <p:pic>
          <p:nvPicPr>
            <p:cNvPr id="4019" name="image 4019"/>
            <p:cNvPicPr>
              <a:picLocks noChangeAspect="1"/>
            </p:cNvPicPr>
            <p:nvPr/>
          </p:nvPicPr>
          <p:blipFill>
            <a:blip r:embed="rId4"/>
            <a:srcRect/>
            <a:stretch>
              <a:fillRect/>
            </a:stretch>
          </p:blipFill>
          <p:spPr>
            <a:xfrm>
              <a:off x="787400" y="673100"/>
              <a:ext cx="800100" cy="800100"/>
            </a:xfrm>
            <a:prstGeom prst="rect">
              <a:avLst/>
            </a:prstGeom>
          </p:spPr>
        </p:pic>
        <p:pic>
          <p:nvPicPr>
            <p:cNvPr id="4020" name="image 4020"/>
            <p:cNvPicPr>
              <a:picLocks noChangeAspect="1"/>
            </p:cNvPicPr>
            <p:nvPr/>
          </p:nvPicPr>
          <p:blipFill>
            <a:blip r:embed="rId5"/>
            <a:srcRect/>
            <a:stretch>
              <a:fillRect/>
            </a:stretch>
          </p:blipFill>
          <p:spPr>
            <a:xfrm>
              <a:off x="1181100" y="1092200"/>
              <a:ext cx="469900" cy="469900"/>
            </a:xfrm>
            <a:prstGeom prst="rect">
              <a:avLst/>
            </a:prstGeom>
          </p:spPr>
        </p:pic>
        <p:sp>
          <p:nvSpPr>
            <p:cNvPr id="4021" name="Object 4021"/>
            <p:cNvSpPr txBox="1"/>
            <p:nvPr/>
          </p:nvSpPr>
          <p:spPr>
            <a:xfrm>
              <a:off x="1790303" y="610366"/>
              <a:ext cx="7782905" cy="889000"/>
            </a:xfrm>
            <a:prstGeom prst="rect">
              <a:avLst/>
            </a:prstGeom>
          </p:spPr>
          <p:txBody>
            <a:bodyPr vert="horz" rtlCol="0" anchor="t" anchorCtr="0">
              <a:noAutofit/>
            </a:bodyPr>
            <a:lstStyle/>
            <a:p>
              <a:pPr algn="l">
                <a:lnSpc>
                  <a:spcPct val="100000"/>
                </a:lnSpc>
              </a:pPr>
              <a:r>
                <a:rPr lang="zh-CN" altLang="en-US" sz="5800" b="0" i="0" dirty="0">
                  <a:solidFill>
                    <a:srgbClr val="262626"/>
                  </a:solidFill>
                  <a:cs typeface="+mn-ea"/>
                  <a:sym typeface="+mn-lt"/>
                </a:rPr>
                <a:t>总结</a:t>
              </a:r>
              <a:r>
                <a:rPr lang="en-US" altLang="zh-CN" sz="5800" b="0" i="0" dirty="0">
                  <a:solidFill>
                    <a:srgbClr val="262626"/>
                  </a:solidFill>
                  <a:cs typeface="+mn-ea"/>
                  <a:sym typeface="+mn-lt"/>
                </a:rPr>
                <a:t>—</a:t>
              </a:r>
              <a:r>
                <a:rPr lang="zh-CN" altLang="en-US" sz="5800" b="0" i="0" dirty="0">
                  <a:solidFill>
                    <a:srgbClr val="262626"/>
                  </a:solidFill>
                  <a:cs typeface="+mn-ea"/>
                  <a:sym typeface="+mn-lt"/>
                </a:rPr>
                <a:t>各需求完成情况</a:t>
              </a:r>
            </a:p>
          </p:txBody>
        </p:sp>
      </p:grpSp>
      <p:graphicFrame>
        <p:nvGraphicFramePr>
          <p:cNvPr id="3" name="表格 2"/>
          <p:cNvGraphicFramePr/>
          <p:nvPr>
            <p:custDataLst>
              <p:tags r:id="rId1"/>
            </p:custDataLst>
          </p:nvPr>
        </p:nvGraphicFramePr>
        <p:xfrm>
          <a:off x="1315720" y="2074545"/>
          <a:ext cx="20617180" cy="11058525"/>
        </p:xfrm>
        <a:graphic>
          <a:graphicData uri="http://schemas.openxmlformats.org/drawingml/2006/table">
            <a:tbl>
              <a:tblPr firstRow="1" bandRow="1">
                <a:tableStyleId>{5940675A-B579-460E-94D1-54222C63F5DA}</a:tableStyleId>
              </a:tblPr>
              <a:tblGrid>
                <a:gridCol w="2159000">
                  <a:extLst>
                    <a:ext uri="{9D8B030D-6E8A-4147-A177-3AD203B41FA5}">
                      <a16:colId xmlns:a16="http://schemas.microsoft.com/office/drawing/2014/main" val="20000"/>
                    </a:ext>
                  </a:extLst>
                </a:gridCol>
                <a:gridCol w="3264535">
                  <a:extLst>
                    <a:ext uri="{9D8B030D-6E8A-4147-A177-3AD203B41FA5}">
                      <a16:colId xmlns:a16="http://schemas.microsoft.com/office/drawing/2014/main" val="20001"/>
                    </a:ext>
                  </a:extLst>
                </a:gridCol>
                <a:gridCol w="5086350">
                  <a:extLst>
                    <a:ext uri="{9D8B030D-6E8A-4147-A177-3AD203B41FA5}">
                      <a16:colId xmlns:a16="http://schemas.microsoft.com/office/drawing/2014/main" val="20002"/>
                    </a:ext>
                  </a:extLst>
                </a:gridCol>
                <a:gridCol w="5558790">
                  <a:extLst>
                    <a:ext uri="{9D8B030D-6E8A-4147-A177-3AD203B41FA5}">
                      <a16:colId xmlns:a16="http://schemas.microsoft.com/office/drawing/2014/main" val="20003"/>
                    </a:ext>
                  </a:extLst>
                </a:gridCol>
                <a:gridCol w="4548505">
                  <a:extLst>
                    <a:ext uri="{9D8B030D-6E8A-4147-A177-3AD203B41FA5}">
                      <a16:colId xmlns:a16="http://schemas.microsoft.com/office/drawing/2014/main" val="20004"/>
                    </a:ext>
                  </a:extLst>
                </a:gridCol>
              </a:tblGrid>
              <a:tr h="1228725">
                <a:tc>
                  <a:txBody>
                    <a:bodyPr/>
                    <a:lstStyle/>
                    <a:p>
                      <a:pPr indent="0">
                        <a:buNone/>
                      </a:pPr>
                      <a:r>
                        <a:rPr lang="en-US" sz="3600" b="0">
                          <a:latin typeface="宋体" panose="02010600030101010101" pitchFamily="2" charset="-122"/>
                          <a:ea typeface="宋体" panose="02010600030101010101" pitchFamily="2" charset="-122"/>
                          <a:cs typeface="宋体" panose="02010600030101010101" pitchFamily="2" charset="-122"/>
                        </a:rPr>
                        <a:t>序号</a:t>
                      </a:r>
                      <a:endParaRPr lang="en-US" altLang="en-US" sz="3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EBEBE"/>
                    </a:solidFill>
                  </a:tcPr>
                </a:tc>
                <a:tc>
                  <a:txBody>
                    <a:bodyPr/>
                    <a:lstStyle/>
                    <a:p>
                      <a:pPr indent="0">
                        <a:buNone/>
                      </a:pPr>
                      <a:r>
                        <a:rPr lang="en-US" sz="3600" b="0">
                          <a:latin typeface="宋体" panose="02010600030101010101" pitchFamily="2" charset="-122"/>
                          <a:ea typeface="宋体" panose="02010600030101010101" pitchFamily="2" charset="-122"/>
                          <a:cs typeface="宋体" panose="02010600030101010101" pitchFamily="2" charset="-122"/>
                        </a:rPr>
                        <a:t>需求编号</a:t>
                      </a:r>
                      <a:endParaRPr lang="en-US" altLang="en-US" sz="3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EBEBE"/>
                    </a:solidFill>
                  </a:tcPr>
                </a:tc>
                <a:tc>
                  <a:txBody>
                    <a:bodyPr/>
                    <a:lstStyle/>
                    <a:p>
                      <a:pPr indent="0">
                        <a:buNone/>
                      </a:pPr>
                      <a:r>
                        <a:rPr lang="en-US" sz="3600" b="0">
                          <a:latin typeface="宋体" panose="02010600030101010101" pitchFamily="2" charset="-122"/>
                          <a:ea typeface="宋体" panose="02010600030101010101" pitchFamily="2" charset="-122"/>
                          <a:cs typeface="宋体" panose="02010600030101010101" pitchFamily="2" charset="-122"/>
                        </a:rPr>
                        <a:t>需求</a:t>
                      </a:r>
                      <a:endParaRPr lang="en-US" altLang="en-US" sz="3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EBEBE"/>
                    </a:solidFill>
                  </a:tcPr>
                </a:tc>
                <a:tc>
                  <a:txBody>
                    <a:bodyPr/>
                    <a:lstStyle/>
                    <a:p>
                      <a:pPr indent="0">
                        <a:buNone/>
                      </a:pPr>
                      <a:r>
                        <a:rPr lang="en-US" sz="3600" b="0">
                          <a:latin typeface="宋体" panose="02010600030101010101" pitchFamily="2" charset="-122"/>
                          <a:ea typeface="宋体" panose="02010600030101010101" pitchFamily="2" charset="-122"/>
                          <a:cs typeface="宋体" panose="02010600030101010101" pitchFamily="2" charset="-122"/>
                        </a:rPr>
                        <a:t>章节号</a:t>
                      </a:r>
                      <a:endParaRPr lang="en-US" altLang="en-US" sz="3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EBEBE"/>
                    </a:solidFill>
                  </a:tcPr>
                </a:tc>
                <a:tc>
                  <a:txBody>
                    <a:bodyPr/>
                    <a:lstStyle/>
                    <a:p>
                      <a:pPr indent="0">
                        <a:buNone/>
                      </a:pPr>
                      <a:r>
                        <a:rPr lang="en-US" sz="3600" b="0">
                          <a:latin typeface="宋体" panose="02010600030101010101" pitchFamily="2" charset="-122"/>
                          <a:ea typeface="宋体" panose="02010600030101010101" pitchFamily="2" charset="-122"/>
                          <a:cs typeface="宋体" panose="02010600030101010101" pitchFamily="2" charset="-122"/>
                        </a:rPr>
                        <a:t>备注</a:t>
                      </a:r>
                      <a:endParaRPr lang="en-US" altLang="en-US" sz="3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EBEBE"/>
                    </a:solidFill>
                  </a:tcPr>
                </a:tc>
                <a:extLst>
                  <a:ext uri="{0D108BD9-81ED-4DB2-BD59-A6C34878D82A}">
                    <a16:rowId xmlns:a16="http://schemas.microsoft.com/office/drawing/2014/main" val="10000"/>
                  </a:ext>
                </a:extLst>
              </a:tr>
              <a:tr h="1228725">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3600" b="0">
                          <a:latin typeface="宋体" panose="02010600030101010101" pitchFamily="2" charset="-122"/>
                          <a:ea typeface="宋体" panose="02010600030101010101" pitchFamily="2" charset="-122"/>
                          <a:cs typeface="宋体" panose="02010600030101010101" pitchFamily="2" charset="-122"/>
                        </a:rPr>
                        <a:t>P</a:t>
                      </a:r>
                      <a:r>
                        <a:rPr lang="en-US" sz="3600" b="0">
                          <a:latin typeface="Times New Roman" panose="02020603050405020304" pitchFamily="18" charset="0"/>
                          <a:cs typeface="Times New Roman" panose="02020603050405020304" pitchFamily="18" charset="0"/>
                        </a:rPr>
                        <a:t>addleRS-0010</a:t>
                      </a:r>
                      <a:endParaRPr lang="en-US" altLang="en-US" sz="3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3600" b="0">
                          <a:solidFill>
                            <a:srgbClr val="3C3C3C"/>
                          </a:solidFill>
                          <a:latin typeface="宋体" panose="02010600030101010101" pitchFamily="2" charset="-122"/>
                          <a:ea typeface="宋体" panose="02010600030101010101" pitchFamily="2" charset="-122"/>
                          <a:cs typeface="宋体" panose="02010600030101010101" pitchFamily="2" charset="-122"/>
                        </a:rPr>
                        <a:t>注册</a:t>
                      </a:r>
                      <a:endParaRPr lang="en-US" altLang="en-US" sz="3600" b="0">
                        <a:solidFill>
                          <a:srgbClr val="3C3C3C"/>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3600" b="0">
                          <a:solidFill>
                            <a:srgbClr val="3C3C3C"/>
                          </a:solidFill>
                          <a:latin typeface="宋体" panose="02010600030101010101" pitchFamily="2" charset="-122"/>
                          <a:ea typeface="宋体" panose="02010600030101010101" pitchFamily="2" charset="-122"/>
                          <a:cs typeface="宋体" panose="02010600030101010101" pitchFamily="2" charset="-122"/>
                        </a:rPr>
                        <a:t>3</a:t>
                      </a:r>
                      <a:r>
                        <a:rPr lang="en-US" sz="3600" b="0">
                          <a:solidFill>
                            <a:srgbClr val="3C3C3C"/>
                          </a:solidFill>
                          <a:latin typeface="Times New Roman" panose="02020603050405020304" pitchFamily="18" charset="0"/>
                          <a:cs typeface="Times New Roman" panose="02020603050405020304" pitchFamily="18" charset="0"/>
                        </a:rPr>
                        <a:t>.1</a:t>
                      </a:r>
                      <a:r>
                        <a:rPr lang="en-US" sz="3600" b="0">
                          <a:solidFill>
                            <a:srgbClr val="3C3C3C"/>
                          </a:solidFill>
                          <a:latin typeface="宋体" panose="02010600030101010101" pitchFamily="2" charset="-122"/>
                          <a:ea typeface="宋体" panose="02010600030101010101" pitchFamily="2" charset="-122"/>
                          <a:cs typeface="宋体" panose="02010600030101010101" pitchFamily="2" charset="-122"/>
                        </a:rPr>
                        <a:t>注册/登录</a:t>
                      </a:r>
                      <a:endParaRPr lang="en-US" altLang="en-US" sz="3600" b="0">
                        <a:solidFill>
                          <a:srgbClr val="3C3C3C"/>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228725">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3600" b="0">
                          <a:latin typeface="宋体" panose="02010600030101010101" pitchFamily="2" charset="-122"/>
                          <a:ea typeface="宋体" panose="02010600030101010101" pitchFamily="2" charset="-122"/>
                          <a:cs typeface="宋体" panose="02010600030101010101" pitchFamily="2" charset="-122"/>
                        </a:rPr>
                        <a:t>Pa</a:t>
                      </a:r>
                      <a:r>
                        <a:rPr lang="en-US" sz="3600" b="0">
                          <a:latin typeface="Times New Roman" panose="02020603050405020304" pitchFamily="18" charset="0"/>
                          <a:cs typeface="Times New Roman" panose="02020603050405020304" pitchFamily="18" charset="0"/>
                        </a:rPr>
                        <a:t>ddleRS-0020</a:t>
                      </a:r>
                      <a:endParaRPr lang="en-US" altLang="en-US" sz="3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3600" b="0">
                          <a:solidFill>
                            <a:srgbClr val="3C3C3C"/>
                          </a:solidFill>
                          <a:latin typeface="宋体" panose="02010600030101010101" pitchFamily="2" charset="-122"/>
                          <a:ea typeface="宋体" panose="02010600030101010101" pitchFamily="2" charset="-122"/>
                          <a:cs typeface="宋体" panose="02010600030101010101" pitchFamily="2" charset="-122"/>
                        </a:rPr>
                        <a:t>登录</a:t>
                      </a:r>
                      <a:endParaRPr lang="en-US" altLang="en-US" sz="3600" b="0">
                        <a:solidFill>
                          <a:srgbClr val="3C3C3C"/>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3600" b="0">
                          <a:solidFill>
                            <a:srgbClr val="3C3C3C"/>
                          </a:solidFill>
                          <a:latin typeface="宋体" panose="02010600030101010101" pitchFamily="2" charset="-122"/>
                          <a:ea typeface="宋体" panose="02010600030101010101" pitchFamily="2" charset="-122"/>
                          <a:cs typeface="宋体" panose="02010600030101010101" pitchFamily="2" charset="-122"/>
                        </a:rPr>
                        <a:t>3</a:t>
                      </a:r>
                      <a:r>
                        <a:rPr lang="en-US" sz="3600" b="0">
                          <a:solidFill>
                            <a:srgbClr val="3C3C3C"/>
                          </a:solidFill>
                          <a:latin typeface="Times New Roman" panose="02020603050405020304" pitchFamily="18" charset="0"/>
                          <a:cs typeface="Times New Roman" panose="02020603050405020304" pitchFamily="18" charset="0"/>
                        </a:rPr>
                        <a:t>.1</a:t>
                      </a:r>
                      <a:r>
                        <a:rPr lang="en-US" sz="3600" b="0">
                          <a:solidFill>
                            <a:srgbClr val="3C3C3C"/>
                          </a:solidFill>
                          <a:latin typeface="宋体" panose="02010600030101010101" pitchFamily="2" charset="-122"/>
                          <a:ea typeface="宋体" panose="02010600030101010101" pitchFamily="2" charset="-122"/>
                          <a:cs typeface="宋体" panose="02010600030101010101" pitchFamily="2" charset="-122"/>
                        </a:rPr>
                        <a:t>注册/登录</a:t>
                      </a:r>
                      <a:endParaRPr lang="en-US" altLang="en-US" sz="3600" b="0">
                        <a:solidFill>
                          <a:srgbClr val="3C3C3C"/>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228725">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3</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3600" b="0">
                          <a:latin typeface="宋体" panose="02010600030101010101" pitchFamily="2" charset="-122"/>
                          <a:ea typeface="宋体" panose="02010600030101010101" pitchFamily="2" charset="-122"/>
                          <a:cs typeface="宋体" panose="02010600030101010101" pitchFamily="2" charset="-122"/>
                        </a:rPr>
                        <a:t>Pa</a:t>
                      </a:r>
                      <a:r>
                        <a:rPr lang="en-US" sz="3600" b="0">
                          <a:latin typeface="Times New Roman" panose="02020603050405020304" pitchFamily="18" charset="0"/>
                          <a:cs typeface="Times New Roman" panose="02020603050405020304" pitchFamily="18" charset="0"/>
                        </a:rPr>
                        <a:t>ddleRS-0030</a:t>
                      </a:r>
                      <a:endParaRPr lang="en-US" altLang="en-US" sz="3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3600" b="0">
                          <a:solidFill>
                            <a:srgbClr val="3C3C3C"/>
                          </a:solidFill>
                          <a:latin typeface="宋体" panose="02010600030101010101" pitchFamily="2" charset="-122"/>
                          <a:ea typeface="宋体" panose="02010600030101010101" pitchFamily="2" charset="-122"/>
                          <a:cs typeface="宋体" panose="02010600030101010101" pitchFamily="2" charset="-122"/>
                        </a:rPr>
                        <a:t>修改信息</a:t>
                      </a:r>
                      <a:endParaRPr lang="en-US" altLang="en-US" sz="3600" b="0">
                        <a:solidFill>
                          <a:srgbClr val="3C3C3C"/>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3600" b="0">
                          <a:solidFill>
                            <a:srgbClr val="3C3C3C"/>
                          </a:solidFill>
                          <a:latin typeface="宋体" panose="02010600030101010101" pitchFamily="2" charset="-122"/>
                          <a:ea typeface="宋体" panose="02010600030101010101" pitchFamily="2" charset="-122"/>
                          <a:cs typeface="宋体" panose="02010600030101010101" pitchFamily="2" charset="-122"/>
                        </a:rPr>
                        <a:t>3.1注册/登录</a:t>
                      </a:r>
                      <a:endParaRPr lang="en-US" altLang="en-US" sz="3600" b="0">
                        <a:solidFill>
                          <a:srgbClr val="3C3C3C"/>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228725">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4</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3600" b="0">
                          <a:latin typeface="宋体" panose="02010600030101010101" pitchFamily="2" charset="-122"/>
                          <a:ea typeface="宋体" panose="02010600030101010101" pitchFamily="2" charset="-122"/>
                          <a:cs typeface="宋体" panose="02010600030101010101" pitchFamily="2" charset="-122"/>
                        </a:rPr>
                        <a:t>Pa</a:t>
                      </a:r>
                      <a:r>
                        <a:rPr lang="en-US" sz="3600" b="0">
                          <a:latin typeface="Times New Roman" panose="02020603050405020304" pitchFamily="18" charset="0"/>
                          <a:cs typeface="Times New Roman" panose="02020603050405020304" pitchFamily="18" charset="0"/>
                        </a:rPr>
                        <a:t>ddleRS-00</a:t>
                      </a:r>
                      <a:r>
                        <a:rPr lang="en-US" sz="3600" b="0">
                          <a:latin typeface="宋体" panose="02010600030101010101" pitchFamily="2" charset="-122"/>
                          <a:ea typeface="宋体" panose="02010600030101010101" pitchFamily="2" charset="-122"/>
                          <a:cs typeface="宋体" panose="02010600030101010101" pitchFamily="2" charset="-122"/>
                        </a:rPr>
                        <a:t>4</a:t>
                      </a:r>
                      <a:r>
                        <a:rPr lang="en-US" sz="3600" b="0">
                          <a:latin typeface="Times New Roman" panose="02020603050405020304" pitchFamily="18" charset="0"/>
                          <a:cs typeface="Times New Roman" panose="02020603050405020304" pitchFamily="18" charset="0"/>
                        </a:rPr>
                        <a:t>0</a:t>
                      </a:r>
                      <a:endParaRPr lang="en-US" altLang="en-US" sz="3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3600" b="0">
                          <a:solidFill>
                            <a:srgbClr val="3C3C3C"/>
                          </a:solidFill>
                          <a:latin typeface="宋体" panose="02010600030101010101" pitchFamily="2" charset="-122"/>
                          <a:ea typeface="宋体" panose="02010600030101010101" pitchFamily="2" charset="-122"/>
                          <a:cs typeface="宋体" panose="02010600030101010101" pitchFamily="2" charset="-122"/>
                        </a:rPr>
                        <a:t>导航界面</a:t>
                      </a:r>
                      <a:endParaRPr lang="en-US" altLang="en-US" sz="3600" b="0">
                        <a:solidFill>
                          <a:srgbClr val="3C3C3C"/>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3600" b="0">
                          <a:solidFill>
                            <a:srgbClr val="3C3C3C"/>
                          </a:solidFill>
                          <a:latin typeface="宋体" panose="02010600030101010101" pitchFamily="2" charset="-122"/>
                          <a:ea typeface="宋体" panose="02010600030101010101" pitchFamily="2" charset="-122"/>
                          <a:cs typeface="宋体" panose="02010600030101010101" pitchFamily="2" charset="-122"/>
                        </a:rPr>
                        <a:t>3</a:t>
                      </a:r>
                      <a:r>
                        <a:rPr lang="en-US" sz="3600" b="0">
                          <a:solidFill>
                            <a:srgbClr val="3C3C3C"/>
                          </a:solidFill>
                          <a:latin typeface="Times New Roman" panose="02020603050405020304" pitchFamily="18" charset="0"/>
                          <a:cs typeface="Times New Roman" panose="02020603050405020304" pitchFamily="18" charset="0"/>
                        </a:rPr>
                        <a:t>.2</a:t>
                      </a:r>
                      <a:r>
                        <a:rPr lang="en-US" sz="3600" b="0">
                          <a:solidFill>
                            <a:srgbClr val="3C3C3C"/>
                          </a:solidFill>
                          <a:latin typeface="宋体" panose="02010600030101010101" pitchFamily="2" charset="-122"/>
                          <a:ea typeface="宋体" panose="02010600030101010101" pitchFamily="2" charset="-122"/>
                          <a:cs typeface="宋体" panose="02010600030101010101" pitchFamily="2" charset="-122"/>
                        </a:rPr>
                        <a:t>导航界面</a:t>
                      </a:r>
                      <a:endParaRPr lang="en-US" altLang="en-US" sz="3600" b="0">
                        <a:solidFill>
                          <a:srgbClr val="3C3C3C"/>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228725">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3600" b="0">
                          <a:latin typeface="Times New Roman" panose="02020603050405020304" pitchFamily="18" charset="0"/>
                          <a:cs typeface="Times New Roman" panose="02020603050405020304" pitchFamily="18" charset="0"/>
                        </a:rPr>
                        <a:t>PaddleRS-00</a:t>
                      </a:r>
                      <a:r>
                        <a:rPr lang="en-US" sz="3600" b="0">
                          <a:latin typeface="宋体" panose="02010600030101010101" pitchFamily="2" charset="-122"/>
                          <a:ea typeface="宋体" panose="02010600030101010101" pitchFamily="2" charset="-122"/>
                          <a:cs typeface="宋体" panose="02010600030101010101" pitchFamily="2" charset="-122"/>
                        </a:rPr>
                        <a:t>5</a:t>
                      </a:r>
                      <a:r>
                        <a:rPr lang="en-US" sz="3600" b="0">
                          <a:latin typeface="Times New Roman" panose="02020603050405020304" pitchFamily="18" charset="0"/>
                          <a:cs typeface="Times New Roman" panose="02020603050405020304" pitchFamily="18" charset="0"/>
                        </a:rPr>
                        <a:t>0</a:t>
                      </a:r>
                      <a:endParaRPr lang="en-US" altLang="en-US" sz="3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3600" b="0">
                          <a:solidFill>
                            <a:srgbClr val="3C3C3C"/>
                          </a:solidFill>
                          <a:latin typeface="宋体" panose="02010600030101010101" pitchFamily="2" charset="-122"/>
                          <a:ea typeface="宋体" panose="02010600030101010101" pitchFamily="2" charset="-122"/>
                          <a:cs typeface="宋体" panose="02010600030101010101" pitchFamily="2" charset="-122"/>
                        </a:rPr>
                        <a:t>图像上传</a:t>
                      </a:r>
                      <a:endParaRPr lang="en-US" altLang="en-US" sz="3600" b="0">
                        <a:solidFill>
                          <a:srgbClr val="3C3C3C"/>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3600" b="0">
                          <a:solidFill>
                            <a:srgbClr val="3C3C3C"/>
                          </a:solidFill>
                          <a:latin typeface="宋体" panose="02010600030101010101" pitchFamily="2" charset="-122"/>
                          <a:ea typeface="宋体" panose="02010600030101010101" pitchFamily="2" charset="-122"/>
                          <a:cs typeface="宋体" panose="02010600030101010101" pitchFamily="2" charset="-122"/>
                        </a:rPr>
                        <a:t>3.</a:t>
                      </a:r>
                      <a:r>
                        <a:rPr lang="en-US" sz="3600" b="0">
                          <a:solidFill>
                            <a:srgbClr val="3C3C3C"/>
                          </a:solidFill>
                          <a:latin typeface="Times New Roman" panose="02020603050405020304" pitchFamily="18" charset="0"/>
                          <a:cs typeface="Times New Roman" panose="02020603050405020304" pitchFamily="18" charset="0"/>
                        </a:rPr>
                        <a:t>3 </a:t>
                      </a:r>
                      <a:r>
                        <a:rPr lang="en-US" sz="3600" b="0">
                          <a:solidFill>
                            <a:srgbClr val="3C3C3C"/>
                          </a:solidFill>
                          <a:latin typeface="宋体" panose="02010600030101010101" pitchFamily="2" charset="-122"/>
                          <a:ea typeface="宋体" panose="02010600030101010101" pitchFamily="2" charset="-122"/>
                          <a:cs typeface="宋体" panose="02010600030101010101" pitchFamily="2" charset="-122"/>
                        </a:rPr>
                        <a:t>图像上传/下载</a:t>
                      </a:r>
                      <a:endParaRPr lang="en-US" altLang="en-US" sz="3600" b="0">
                        <a:solidFill>
                          <a:srgbClr val="3C3C3C"/>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228725">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6</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3600" b="0">
                          <a:latin typeface="宋体" panose="02010600030101010101" pitchFamily="2" charset="-122"/>
                          <a:ea typeface="宋体" panose="02010600030101010101" pitchFamily="2" charset="-122"/>
                          <a:cs typeface="宋体" panose="02010600030101010101" pitchFamily="2" charset="-122"/>
                        </a:rPr>
                        <a:t>Padd</a:t>
                      </a:r>
                      <a:r>
                        <a:rPr lang="en-US" sz="3600" b="0">
                          <a:latin typeface="Times New Roman" panose="02020603050405020304" pitchFamily="18" charset="0"/>
                          <a:cs typeface="Times New Roman" panose="02020603050405020304" pitchFamily="18" charset="0"/>
                        </a:rPr>
                        <a:t>leRS-00</a:t>
                      </a:r>
                      <a:r>
                        <a:rPr lang="en-US" sz="3600" b="0">
                          <a:latin typeface="宋体" panose="02010600030101010101" pitchFamily="2" charset="-122"/>
                          <a:ea typeface="宋体" panose="02010600030101010101" pitchFamily="2" charset="-122"/>
                          <a:cs typeface="宋体" panose="02010600030101010101" pitchFamily="2" charset="-122"/>
                        </a:rPr>
                        <a:t>6</a:t>
                      </a:r>
                      <a:r>
                        <a:rPr lang="en-US" sz="3600" b="0">
                          <a:latin typeface="Times New Roman" panose="02020603050405020304" pitchFamily="18" charset="0"/>
                          <a:cs typeface="Times New Roman" panose="02020603050405020304" pitchFamily="18" charset="0"/>
                        </a:rPr>
                        <a:t>0</a:t>
                      </a:r>
                      <a:endParaRPr lang="en-US" altLang="en-US" sz="3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3600" b="0">
                          <a:solidFill>
                            <a:srgbClr val="3C3C3C"/>
                          </a:solidFill>
                          <a:latin typeface="宋体" panose="02010600030101010101" pitchFamily="2" charset="-122"/>
                          <a:ea typeface="宋体" panose="02010600030101010101" pitchFamily="2" charset="-122"/>
                          <a:cs typeface="宋体" panose="02010600030101010101" pitchFamily="2" charset="-122"/>
                        </a:rPr>
                        <a:t>图像下载</a:t>
                      </a:r>
                      <a:endParaRPr lang="en-US" altLang="en-US" sz="3600" b="0">
                        <a:solidFill>
                          <a:srgbClr val="3C3C3C"/>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3600" b="0">
                          <a:solidFill>
                            <a:srgbClr val="3C3C3C"/>
                          </a:solidFill>
                          <a:latin typeface="宋体" panose="02010600030101010101" pitchFamily="2" charset="-122"/>
                          <a:ea typeface="宋体" panose="02010600030101010101" pitchFamily="2" charset="-122"/>
                          <a:cs typeface="宋体" panose="02010600030101010101" pitchFamily="2" charset="-122"/>
                        </a:rPr>
                        <a:t>3.3图像上传/下载</a:t>
                      </a:r>
                      <a:endParaRPr lang="en-US" altLang="en-US" sz="3600" b="0">
                        <a:solidFill>
                          <a:srgbClr val="3C3C3C"/>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228725">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7</a:t>
                      </a: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3600" b="0">
                          <a:latin typeface="宋体" panose="02010600030101010101" pitchFamily="2" charset="-122"/>
                          <a:ea typeface="宋体" panose="02010600030101010101" pitchFamily="2" charset="-122"/>
                          <a:cs typeface="宋体" panose="02010600030101010101" pitchFamily="2" charset="-122"/>
                        </a:rPr>
                        <a:t>Padd</a:t>
                      </a:r>
                      <a:r>
                        <a:rPr lang="en-US" sz="3600" b="0">
                          <a:latin typeface="Times New Roman" panose="02020603050405020304" pitchFamily="18" charset="0"/>
                          <a:cs typeface="Times New Roman" panose="02020603050405020304" pitchFamily="18" charset="0"/>
                        </a:rPr>
                        <a:t>leRS-00</a:t>
                      </a:r>
                      <a:r>
                        <a:rPr lang="en-US" sz="3600" b="0">
                          <a:latin typeface="宋体" panose="02010600030101010101" pitchFamily="2" charset="-122"/>
                          <a:ea typeface="宋体" panose="02010600030101010101" pitchFamily="2" charset="-122"/>
                          <a:cs typeface="宋体" panose="02010600030101010101" pitchFamily="2" charset="-122"/>
                        </a:rPr>
                        <a:t>7</a:t>
                      </a:r>
                      <a:r>
                        <a:rPr lang="en-US" sz="3600" b="0">
                          <a:latin typeface="Times New Roman" panose="02020603050405020304" pitchFamily="18" charset="0"/>
                          <a:cs typeface="Times New Roman" panose="02020603050405020304" pitchFamily="18" charset="0"/>
                        </a:rPr>
                        <a:t>0</a:t>
                      </a:r>
                      <a:endParaRPr lang="en-US" altLang="en-US" sz="3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3600" b="0">
                          <a:solidFill>
                            <a:srgbClr val="3C3C3C"/>
                          </a:solidFill>
                          <a:latin typeface="宋体" panose="02010600030101010101" pitchFamily="2" charset="-122"/>
                          <a:ea typeface="宋体" panose="02010600030101010101" pitchFamily="2" charset="-122"/>
                          <a:cs typeface="宋体" panose="02010600030101010101" pitchFamily="2" charset="-122"/>
                        </a:rPr>
                        <a:t>显示图片详情</a:t>
                      </a:r>
                      <a:endParaRPr lang="en-US" altLang="en-US" sz="3600" b="0">
                        <a:solidFill>
                          <a:srgbClr val="3C3C3C"/>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3600" b="0">
                          <a:solidFill>
                            <a:srgbClr val="3C3C3C"/>
                          </a:solidFill>
                          <a:latin typeface="宋体" panose="02010600030101010101" pitchFamily="2" charset="-122"/>
                          <a:ea typeface="宋体" panose="02010600030101010101" pitchFamily="2" charset="-122"/>
                          <a:cs typeface="宋体" panose="02010600030101010101" pitchFamily="2" charset="-122"/>
                        </a:rPr>
                        <a:t>3.4图片详情</a:t>
                      </a:r>
                      <a:endParaRPr lang="en-US" altLang="en-US" sz="3600" b="0">
                        <a:solidFill>
                          <a:srgbClr val="3C3C3C"/>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228725">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8</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3600" b="0">
                          <a:latin typeface="宋体" panose="02010600030101010101" pitchFamily="2" charset="-122"/>
                          <a:ea typeface="宋体" panose="02010600030101010101" pitchFamily="2" charset="-122"/>
                          <a:cs typeface="宋体" panose="02010600030101010101" pitchFamily="2" charset="-122"/>
                        </a:rPr>
                        <a:t>Padd</a:t>
                      </a:r>
                      <a:r>
                        <a:rPr lang="en-US" sz="3600" b="0">
                          <a:latin typeface="Times New Roman" panose="02020603050405020304" pitchFamily="18" charset="0"/>
                          <a:cs typeface="Times New Roman" panose="02020603050405020304" pitchFamily="18" charset="0"/>
                        </a:rPr>
                        <a:t>leRS-00</a:t>
                      </a:r>
                      <a:r>
                        <a:rPr lang="en-US" sz="3600" b="0">
                          <a:latin typeface="宋体" panose="02010600030101010101" pitchFamily="2" charset="-122"/>
                          <a:ea typeface="宋体" panose="02010600030101010101" pitchFamily="2" charset="-122"/>
                          <a:cs typeface="宋体" panose="02010600030101010101" pitchFamily="2" charset="-122"/>
                        </a:rPr>
                        <a:t>8</a:t>
                      </a:r>
                      <a:r>
                        <a:rPr lang="en-US" sz="3600" b="0">
                          <a:latin typeface="Times New Roman" panose="02020603050405020304" pitchFamily="18" charset="0"/>
                          <a:cs typeface="Times New Roman" panose="02020603050405020304" pitchFamily="18" charset="0"/>
                        </a:rPr>
                        <a:t>0</a:t>
                      </a:r>
                      <a:endParaRPr lang="en-US" altLang="en-US" sz="3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3600" b="0">
                          <a:solidFill>
                            <a:srgbClr val="3C3C3C"/>
                          </a:solidFill>
                          <a:latin typeface="宋体" panose="02010600030101010101" pitchFamily="2" charset="-122"/>
                          <a:ea typeface="宋体" panose="02010600030101010101" pitchFamily="2" charset="-122"/>
                          <a:cs typeface="宋体" panose="02010600030101010101" pitchFamily="2" charset="-122"/>
                        </a:rPr>
                        <a:t>图片批处理</a:t>
                      </a:r>
                      <a:endParaRPr lang="en-US" altLang="en-US" sz="3600" b="0">
                        <a:solidFill>
                          <a:srgbClr val="3C3C3C"/>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3600" b="0">
                          <a:solidFill>
                            <a:srgbClr val="3C3C3C"/>
                          </a:solidFill>
                          <a:latin typeface="宋体" panose="02010600030101010101" pitchFamily="2" charset="-122"/>
                          <a:ea typeface="宋体" panose="02010600030101010101" pitchFamily="2" charset="-122"/>
                          <a:cs typeface="宋体" panose="02010600030101010101" pitchFamily="2" charset="-122"/>
                        </a:rPr>
                        <a:t>3.5图片批处理</a:t>
                      </a:r>
                      <a:endParaRPr lang="en-US" altLang="en-US" sz="3600" b="0">
                        <a:solidFill>
                          <a:srgbClr val="3C3C3C"/>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18"/>
                                        </p:tgtEl>
                                        <p:attrNameLst>
                                          <p:attrName>style.visibility</p:attrName>
                                        </p:attrNameLst>
                                      </p:cBhvr>
                                      <p:to>
                                        <p:strVal val="visible"/>
                                      </p:to>
                                    </p:set>
                                    <p:animEffect transition="in" filter="wipe(down)">
                                      <p:cBhvr>
                                        <p:cTn id="7" dur="500"/>
                                        <p:tgtEl>
                                          <p:spTgt spid="40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1"/>
          <p:cNvPicPr>
            <a:picLocks noChangeAspect="1"/>
          </p:cNvPicPr>
          <p:nvPr/>
        </p:nvPicPr>
        <p:blipFill>
          <a:blip r:embed="rId3"/>
          <a:stretch>
            <a:fillRect/>
          </a:stretch>
        </p:blipFill>
        <p:spPr>
          <a:xfrm>
            <a:off x="0" y="0"/>
            <a:ext cx="24384635" cy="13790295"/>
          </a:xfrm>
          <a:prstGeom prst="rect">
            <a:avLst/>
          </a:prstGeom>
        </p:spPr>
      </p:pic>
      <p:grpSp>
        <p:nvGrpSpPr>
          <p:cNvPr id="4018" name="组合 4018"/>
          <p:cNvGrpSpPr/>
          <p:nvPr/>
        </p:nvGrpSpPr>
        <p:grpSpPr>
          <a:xfrm>
            <a:off x="787400" y="610366"/>
            <a:ext cx="8785808" cy="951734"/>
            <a:chOff x="787400" y="610366"/>
            <a:chExt cx="8785808" cy="951734"/>
          </a:xfrm>
        </p:grpSpPr>
        <p:pic>
          <p:nvPicPr>
            <p:cNvPr id="4019" name="image 4019"/>
            <p:cNvPicPr>
              <a:picLocks noChangeAspect="1"/>
            </p:cNvPicPr>
            <p:nvPr/>
          </p:nvPicPr>
          <p:blipFill>
            <a:blip r:embed="rId4"/>
            <a:srcRect/>
            <a:stretch>
              <a:fillRect/>
            </a:stretch>
          </p:blipFill>
          <p:spPr>
            <a:xfrm>
              <a:off x="787400" y="673100"/>
              <a:ext cx="800100" cy="800100"/>
            </a:xfrm>
            <a:prstGeom prst="rect">
              <a:avLst/>
            </a:prstGeom>
          </p:spPr>
        </p:pic>
        <p:pic>
          <p:nvPicPr>
            <p:cNvPr id="4020" name="image 4020"/>
            <p:cNvPicPr>
              <a:picLocks noChangeAspect="1"/>
            </p:cNvPicPr>
            <p:nvPr/>
          </p:nvPicPr>
          <p:blipFill>
            <a:blip r:embed="rId5"/>
            <a:srcRect/>
            <a:stretch>
              <a:fillRect/>
            </a:stretch>
          </p:blipFill>
          <p:spPr>
            <a:xfrm>
              <a:off x="1181100" y="1092200"/>
              <a:ext cx="469900" cy="469900"/>
            </a:xfrm>
            <a:prstGeom prst="rect">
              <a:avLst/>
            </a:prstGeom>
          </p:spPr>
        </p:pic>
        <p:sp>
          <p:nvSpPr>
            <p:cNvPr id="4021" name="Object 4021"/>
            <p:cNvSpPr txBox="1"/>
            <p:nvPr/>
          </p:nvSpPr>
          <p:spPr>
            <a:xfrm>
              <a:off x="1790303" y="610366"/>
              <a:ext cx="7782905" cy="889000"/>
            </a:xfrm>
            <a:prstGeom prst="rect">
              <a:avLst/>
            </a:prstGeom>
          </p:spPr>
          <p:txBody>
            <a:bodyPr vert="horz" rtlCol="0" anchor="t" anchorCtr="0">
              <a:noAutofit/>
            </a:bodyPr>
            <a:lstStyle/>
            <a:p>
              <a:pPr algn="l">
                <a:lnSpc>
                  <a:spcPct val="100000"/>
                </a:lnSpc>
              </a:pPr>
              <a:r>
                <a:rPr lang="zh-CN" altLang="en-US" sz="5800" b="0" i="0" dirty="0">
                  <a:solidFill>
                    <a:srgbClr val="262626"/>
                  </a:solidFill>
                  <a:cs typeface="+mn-ea"/>
                  <a:sym typeface="+mn-lt"/>
                </a:rPr>
                <a:t>总结</a:t>
              </a:r>
              <a:r>
                <a:rPr lang="en-US" altLang="zh-CN" sz="5800" b="0" i="0" dirty="0">
                  <a:solidFill>
                    <a:srgbClr val="262626"/>
                  </a:solidFill>
                  <a:cs typeface="+mn-ea"/>
                  <a:sym typeface="+mn-lt"/>
                </a:rPr>
                <a:t>—</a:t>
              </a:r>
              <a:r>
                <a:rPr lang="zh-CN" altLang="en-US" sz="5800" b="0" i="0" dirty="0">
                  <a:solidFill>
                    <a:srgbClr val="262626"/>
                  </a:solidFill>
                  <a:cs typeface="+mn-ea"/>
                  <a:sym typeface="+mn-lt"/>
                </a:rPr>
                <a:t>各需求完成情况</a:t>
              </a:r>
            </a:p>
          </p:txBody>
        </p:sp>
      </p:grpSp>
      <p:graphicFrame>
        <p:nvGraphicFramePr>
          <p:cNvPr id="2" name="表格 1"/>
          <p:cNvGraphicFramePr/>
          <p:nvPr>
            <p:custDataLst>
              <p:tags r:id="rId1"/>
            </p:custDataLst>
          </p:nvPr>
        </p:nvGraphicFramePr>
        <p:xfrm>
          <a:off x="2005330" y="2205990"/>
          <a:ext cx="21205190" cy="10761345"/>
        </p:xfrm>
        <a:graphic>
          <a:graphicData uri="http://schemas.openxmlformats.org/drawingml/2006/table">
            <a:tbl>
              <a:tblPr firstRow="1" bandRow="1">
                <a:tableStyleId>{5940675A-B579-460E-94D1-54222C63F5DA}</a:tableStyleId>
              </a:tblPr>
              <a:tblGrid>
                <a:gridCol w="1699260">
                  <a:extLst>
                    <a:ext uri="{9D8B030D-6E8A-4147-A177-3AD203B41FA5}">
                      <a16:colId xmlns:a16="http://schemas.microsoft.com/office/drawing/2014/main" val="20000"/>
                    </a:ext>
                  </a:extLst>
                </a:gridCol>
                <a:gridCol w="3879850">
                  <a:extLst>
                    <a:ext uri="{9D8B030D-6E8A-4147-A177-3AD203B41FA5}">
                      <a16:colId xmlns:a16="http://schemas.microsoft.com/office/drawing/2014/main" val="20001"/>
                    </a:ext>
                  </a:extLst>
                </a:gridCol>
                <a:gridCol w="5231130">
                  <a:extLst>
                    <a:ext uri="{9D8B030D-6E8A-4147-A177-3AD203B41FA5}">
                      <a16:colId xmlns:a16="http://schemas.microsoft.com/office/drawing/2014/main" val="20002"/>
                    </a:ext>
                  </a:extLst>
                </a:gridCol>
                <a:gridCol w="5716905">
                  <a:extLst>
                    <a:ext uri="{9D8B030D-6E8A-4147-A177-3AD203B41FA5}">
                      <a16:colId xmlns:a16="http://schemas.microsoft.com/office/drawing/2014/main" val="20003"/>
                    </a:ext>
                  </a:extLst>
                </a:gridCol>
                <a:gridCol w="4678045">
                  <a:extLst>
                    <a:ext uri="{9D8B030D-6E8A-4147-A177-3AD203B41FA5}">
                      <a16:colId xmlns:a16="http://schemas.microsoft.com/office/drawing/2014/main" val="20004"/>
                    </a:ext>
                  </a:extLst>
                </a:gridCol>
              </a:tblGrid>
              <a:tr h="1195705">
                <a:tc>
                  <a:txBody>
                    <a:bodyPr/>
                    <a:lstStyle/>
                    <a:p>
                      <a:pPr indent="0">
                        <a:buNone/>
                      </a:pPr>
                      <a:r>
                        <a:rPr lang="en-US" sz="3600" b="0">
                          <a:latin typeface="宋体" panose="02010600030101010101" pitchFamily="2" charset="-122"/>
                          <a:ea typeface="宋体" panose="02010600030101010101" pitchFamily="2" charset="-122"/>
                          <a:cs typeface="宋体" panose="02010600030101010101" pitchFamily="2" charset="-122"/>
                        </a:rPr>
                        <a:t>9</a:t>
                      </a:r>
                      <a:endParaRPr lang="en-US" altLang="en-US" sz="3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3600" b="0">
                          <a:latin typeface="宋体" panose="02010600030101010101" pitchFamily="2" charset="-122"/>
                          <a:ea typeface="宋体" panose="02010600030101010101" pitchFamily="2" charset="-122"/>
                          <a:cs typeface="宋体" panose="02010600030101010101" pitchFamily="2" charset="-122"/>
                        </a:rPr>
                        <a:t>Padd</a:t>
                      </a:r>
                      <a:r>
                        <a:rPr lang="en-US" sz="3600" b="0">
                          <a:latin typeface="Times New Roman" panose="02020603050405020304" pitchFamily="18" charset="0"/>
                          <a:cs typeface="Times New Roman" panose="02020603050405020304" pitchFamily="18" charset="0"/>
                        </a:rPr>
                        <a:t>leRS-00</a:t>
                      </a:r>
                      <a:r>
                        <a:rPr lang="en-US" sz="3600" b="0">
                          <a:latin typeface="宋体" panose="02010600030101010101" pitchFamily="2" charset="-122"/>
                          <a:ea typeface="宋体" panose="02010600030101010101" pitchFamily="2" charset="-122"/>
                          <a:cs typeface="宋体" panose="02010600030101010101" pitchFamily="2" charset="-122"/>
                        </a:rPr>
                        <a:t>9</a:t>
                      </a:r>
                      <a:r>
                        <a:rPr lang="en-US" sz="3600" b="0">
                          <a:latin typeface="Times New Roman" panose="02020603050405020304" pitchFamily="18" charset="0"/>
                          <a:cs typeface="Times New Roman" panose="02020603050405020304" pitchFamily="18" charset="0"/>
                        </a:rPr>
                        <a:t>0</a:t>
                      </a:r>
                      <a:endParaRPr lang="en-US" altLang="en-US" sz="3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3600" b="0">
                          <a:solidFill>
                            <a:srgbClr val="3C3C3C"/>
                          </a:solidFill>
                          <a:latin typeface="宋体" panose="02010600030101010101" pitchFamily="2" charset="-122"/>
                          <a:ea typeface="宋体" panose="02010600030101010101" pitchFamily="2" charset="-122"/>
                          <a:cs typeface="宋体" panose="02010600030101010101" pitchFamily="2" charset="-122"/>
                        </a:rPr>
                        <a:t>图片渲染</a:t>
                      </a:r>
                      <a:endParaRPr lang="en-US" altLang="en-US" sz="3600" b="0">
                        <a:solidFill>
                          <a:srgbClr val="3C3C3C"/>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3600" b="0">
                          <a:solidFill>
                            <a:srgbClr val="3C3C3C"/>
                          </a:solidFill>
                          <a:latin typeface="宋体" panose="02010600030101010101" pitchFamily="2" charset="-122"/>
                          <a:ea typeface="宋体" panose="02010600030101010101" pitchFamily="2" charset="-122"/>
                          <a:cs typeface="宋体" panose="02010600030101010101" pitchFamily="2" charset="-122"/>
                        </a:rPr>
                        <a:t>3.6图片渲染</a:t>
                      </a:r>
                      <a:endParaRPr lang="en-US" altLang="en-US" sz="3600" b="0">
                        <a:solidFill>
                          <a:srgbClr val="3C3C3C"/>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195705">
                <a:tc>
                  <a:txBody>
                    <a:bodyPr/>
                    <a:lstStyle/>
                    <a:p>
                      <a:pPr indent="0">
                        <a:buNone/>
                      </a:pPr>
                      <a:r>
                        <a:rPr lang="en-US" sz="3600" b="0">
                          <a:latin typeface="宋体" panose="02010600030101010101" pitchFamily="2" charset="-122"/>
                          <a:ea typeface="宋体" panose="02010600030101010101" pitchFamily="2" charset="-122"/>
                          <a:cs typeface="宋体" panose="02010600030101010101" pitchFamily="2" charset="-122"/>
                        </a:rPr>
                        <a:t>10</a:t>
                      </a:r>
                      <a:r>
                        <a:rPr lang="en-US" sz="3600" b="0">
                          <a:latin typeface="Times New Roman" panose="02020603050405020304" pitchFamily="18" charset="0"/>
                          <a:cs typeface="Times New Roman" panose="02020603050405020304" pitchFamily="18" charset="0"/>
                        </a:rPr>
                        <a:t> </a:t>
                      </a:r>
                      <a:endParaRPr lang="en-US" altLang="en-US" sz="3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3600" b="0">
                          <a:latin typeface="宋体" panose="02010600030101010101" pitchFamily="2" charset="-122"/>
                          <a:ea typeface="宋体" panose="02010600030101010101" pitchFamily="2" charset="-122"/>
                          <a:cs typeface="宋体" panose="02010600030101010101" pitchFamily="2" charset="-122"/>
                        </a:rPr>
                        <a:t>Padd</a:t>
                      </a:r>
                      <a:r>
                        <a:rPr lang="en-US" sz="3600" b="0">
                          <a:latin typeface="Times New Roman" panose="02020603050405020304" pitchFamily="18" charset="0"/>
                          <a:cs typeface="Times New Roman" panose="02020603050405020304" pitchFamily="18" charset="0"/>
                        </a:rPr>
                        <a:t>leRS-0</a:t>
                      </a:r>
                      <a:r>
                        <a:rPr lang="en-US" sz="3600" b="0">
                          <a:latin typeface="宋体" panose="02010600030101010101" pitchFamily="2" charset="-122"/>
                          <a:ea typeface="宋体" panose="02010600030101010101" pitchFamily="2" charset="-122"/>
                          <a:cs typeface="宋体" panose="02010600030101010101" pitchFamily="2" charset="-122"/>
                        </a:rPr>
                        <a:t>100</a:t>
                      </a:r>
                      <a:endParaRPr lang="en-US" altLang="en-US" sz="3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3600" b="0">
                          <a:solidFill>
                            <a:srgbClr val="3C3C3C"/>
                          </a:solidFill>
                          <a:latin typeface="宋体" panose="02010600030101010101" pitchFamily="2" charset="-122"/>
                          <a:ea typeface="宋体" panose="02010600030101010101" pitchFamily="2" charset="-122"/>
                          <a:cs typeface="宋体" panose="02010600030101010101" pitchFamily="2" charset="-122"/>
                        </a:rPr>
                        <a:t>目标提取</a:t>
                      </a:r>
                      <a:endParaRPr lang="en-US" altLang="en-US" sz="3600" b="0">
                        <a:solidFill>
                          <a:srgbClr val="3C3C3C"/>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3600" b="0">
                          <a:solidFill>
                            <a:srgbClr val="3C3C3C"/>
                          </a:solidFill>
                          <a:latin typeface="宋体" panose="02010600030101010101" pitchFamily="2" charset="-122"/>
                          <a:ea typeface="宋体" panose="02010600030101010101" pitchFamily="2" charset="-122"/>
                          <a:cs typeface="宋体" panose="02010600030101010101" pitchFamily="2" charset="-122"/>
                        </a:rPr>
                        <a:t>3</a:t>
                      </a:r>
                      <a:r>
                        <a:rPr lang="en-US" sz="3600" b="0">
                          <a:solidFill>
                            <a:srgbClr val="3C3C3C"/>
                          </a:solidFill>
                          <a:latin typeface="Times New Roman" panose="02020603050405020304" pitchFamily="18" charset="0"/>
                          <a:cs typeface="Times New Roman" panose="02020603050405020304" pitchFamily="18" charset="0"/>
                        </a:rPr>
                        <a:t>.</a:t>
                      </a:r>
                      <a:r>
                        <a:rPr lang="en-US" sz="3600" b="0">
                          <a:solidFill>
                            <a:srgbClr val="3C3C3C"/>
                          </a:solidFill>
                          <a:latin typeface="宋体" panose="02010600030101010101" pitchFamily="2" charset="-122"/>
                          <a:ea typeface="宋体" panose="02010600030101010101" pitchFamily="2" charset="-122"/>
                          <a:cs typeface="宋体" panose="02010600030101010101" pitchFamily="2" charset="-122"/>
                        </a:rPr>
                        <a:t>7目标提取</a:t>
                      </a:r>
                      <a:endParaRPr lang="en-US" altLang="en-US" sz="3600" b="0">
                        <a:solidFill>
                          <a:srgbClr val="3C3C3C"/>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195705">
                <a:tc>
                  <a:txBody>
                    <a:bodyPr/>
                    <a:lstStyle/>
                    <a:p>
                      <a:pPr indent="0">
                        <a:buNone/>
                      </a:pPr>
                      <a:r>
                        <a:rPr lang="en-US" sz="3600" b="0">
                          <a:latin typeface="宋体" panose="02010600030101010101" pitchFamily="2" charset="-122"/>
                          <a:ea typeface="宋体" panose="02010600030101010101" pitchFamily="2" charset="-122"/>
                          <a:cs typeface="宋体" panose="02010600030101010101" pitchFamily="2" charset="-122"/>
                        </a:rPr>
                        <a:t>11</a:t>
                      </a:r>
                      <a:endParaRPr lang="en-US" altLang="en-US" sz="3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3600" b="0">
                          <a:latin typeface="宋体" panose="02010600030101010101" pitchFamily="2" charset="-122"/>
                          <a:ea typeface="宋体" panose="02010600030101010101" pitchFamily="2" charset="-122"/>
                          <a:cs typeface="宋体" panose="02010600030101010101" pitchFamily="2" charset="-122"/>
                        </a:rPr>
                        <a:t>Pad</a:t>
                      </a:r>
                      <a:r>
                        <a:rPr lang="en-US" sz="3600" b="0">
                          <a:latin typeface="Times New Roman" panose="02020603050405020304" pitchFamily="18" charset="0"/>
                          <a:cs typeface="Times New Roman" panose="02020603050405020304" pitchFamily="18" charset="0"/>
                        </a:rPr>
                        <a:t>dleRS-0</a:t>
                      </a:r>
                      <a:r>
                        <a:rPr lang="en-US" sz="3600" b="0">
                          <a:latin typeface="宋体" panose="02010600030101010101" pitchFamily="2" charset="-122"/>
                          <a:ea typeface="宋体" panose="02010600030101010101" pitchFamily="2" charset="-122"/>
                          <a:cs typeface="宋体" panose="02010600030101010101" pitchFamily="2" charset="-122"/>
                        </a:rPr>
                        <a:t>110</a:t>
                      </a:r>
                      <a:endParaRPr lang="en-US" altLang="en-US" sz="3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3600" b="0">
                          <a:solidFill>
                            <a:srgbClr val="3C3C3C"/>
                          </a:solidFill>
                          <a:latin typeface="宋体" panose="02010600030101010101" pitchFamily="2" charset="-122"/>
                          <a:ea typeface="宋体" panose="02010600030101010101" pitchFamily="2" charset="-122"/>
                          <a:cs typeface="宋体" panose="02010600030101010101" pitchFamily="2" charset="-122"/>
                        </a:rPr>
                        <a:t>变化检测</a:t>
                      </a:r>
                      <a:endParaRPr lang="en-US" altLang="en-US" sz="3600" b="0">
                        <a:solidFill>
                          <a:srgbClr val="3C3C3C"/>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3600" b="0">
                          <a:solidFill>
                            <a:srgbClr val="3C3C3C"/>
                          </a:solidFill>
                          <a:latin typeface="宋体" panose="02010600030101010101" pitchFamily="2" charset="-122"/>
                          <a:ea typeface="宋体" panose="02010600030101010101" pitchFamily="2" charset="-122"/>
                          <a:cs typeface="宋体" panose="02010600030101010101" pitchFamily="2" charset="-122"/>
                        </a:rPr>
                        <a:t>3</a:t>
                      </a:r>
                      <a:r>
                        <a:rPr lang="en-US" sz="3600" b="0">
                          <a:solidFill>
                            <a:srgbClr val="3C3C3C"/>
                          </a:solidFill>
                          <a:latin typeface="Times New Roman" panose="02020603050405020304" pitchFamily="18" charset="0"/>
                          <a:cs typeface="Times New Roman" panose="02020603050405020304" pitchFamily="18" charset="0"/>
                        </a:rPr>
                        <a:t>.</a:t>
                      </a:r>
                      <a:r>
                        <a:rPr lang="en-US" sz="3600" b="0">
                          <a:solidFill>
                            <a:srgbClr val="3C3C3C"/>
                          </a:solidFill>
                          <a:latin typeface="宋体" panose="02010600030101010101" pitchFamily="2" charset="-122"/>
                          <a:ea typeface="宋体" panose="02010600030101010101" pitchFamily="2" charset="-122"/>
                          <a:cs typeface="宋体" panose="02010600030101010101" pitchFamily="2" charset="-122"/>
                        </a:rPr>
                        <a:t>8变化检测</a:t>
                      </a:r>
                      <a:endParaRPr lang="en-US" altLang="en-US" sz="3600" b="0">
                        <a:solidFill>
                          <a:srgbClr val="3C3C3C"/>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195705">
                <a:tc>
                  <a:txBody>
                    <a:bodyPr/>
                    <a:lstStyle/>
                    <a:p>
                      <a:pPr indent="0">
                        <a:buNone/>
                      </a:pPr>
                      <a:r>
                        <a:rPr lang="en-US" sz="3600" b="0">
                          <a:latin typeface="宋体" panose="02010600030101010101" pitchFamily="2" charset="-122"/>
                          <a:ea typeface="宋体" panose="02010600030101010101" pitchFamily="2" charset="-122"/>
                          <a:cs typeface="宋体" panose="02010600030101010101" pitchFamily="2" charset="-122"/>
                        </a:rPr>
                        <a:t>12</a:t>
                      </a:r>
                      <a:endParaRPr lang="en-US" altLang="en-US" sz="3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3600" b="0">
                          <a:latin typeface="宋体" panose="02010600030101010101" pitchFamily="2" charset="-122"/>
                          <a:ea typeface="宋体" panose="02010600030101010101" pitchFamily="2" charset="-122"/>
                          <a:cs typeface="宋体" panose="02010600030101010101" pitchFamily="2" charset="-122"/>
                        </a:rPr>
                        <a:t>P</a:t>
                      </a:r>
                      <a:r>
                        <a:rPr lang="en-US" sz="3600" b="0">
                          <a:latin typeface="Times New Roman" panose="02020603050405020304" pitchFamily="18" charset="0"/>
                          <a:cs typeface="Times New Roman" panose="02020603050405020304" pitchFamily="18" charset="0"/>
                        </a:rPr>
                        <a:t>addleRS-0</a:t>
                      </a:r>
                      <a:r>
                        <a:rPr lang="en-US" sz="3600" b="0">
                          <a:latin typeface="宋体" panose="02010600030101010101" pitchFamily="2" charset="-122"/>
                          <a:ea typeface="宋体" panose="02010600030101010101" pitchFamily="2" charset="-122"/>
                          <a:cs typeface="宋体" panose="02010600030101010101" pitchFamily="2" charset="-122"/>
                        </a:rPr>
                        <a:t>12</a:t>
                      </a:r>
                      <a:r>
                        <a:rPr lang="en-US" sz="3600" b="0">
                          <a:latin typeface="Times New Roman" panose="02020603050405020304" pitchFamily="18" charset="0"/>
                          <a:cs typeface="Times New Roman" panose="02020603050405020304" pitchFamily="18" charset="0"/>
                        </a:rPr>
                        <a:t>0</a:t>
                      </a:r>
                      <a:endParaRPr lang="en-US" altLang="en-US" sz="3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3600" b="0">
                          <a:solidFill>
                            <a:srgbClr val="3C3C3C"/>
                          </a:solidFill>
                          <a:latin typeface="宋体" panose="02010600030101010101" pitchFamily="2" charset="-122"/>
                          <a:ea typeface="宋体" panose="02010600030101010101" pitchFamily="2" charset="-122"/>
                          <a:cs typeface="宋体" panose="02010600030101010101" pitchFamily="2" charset="-122"/>
                        </a:rPr>
                        <a:t>目标检测</a:t>
                      </a:r>
                      <a:endParaRPr lang="en-US" altLang="en-US" sz="3600" b="0">
                        <a:solidFill>
                          <a:srgbClr val="3C3C3C"/>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3600" b="0">
                          <a:solidFill>
                            <a:srgbClr val="3C3C3C"/>
                          </a:solidFill>
                          <a:latin typeface="宋体" panose="02010600030101010101" pitchFamily="2" charset="-122"/>
                          <a:ea typeface="宋体" panose="02010600030101010101" pitchFamily="2" charset="-122"/>
                          <a:cs typeface="宋体" panose="02010600030101010101" pitchFamily="2" charset="-122"/>
                        </a:rPr>
                        <a:t>3</a:t>
                      </a:r>
                      <a:r>
                        <a:rPr lang="en-US" sz="3600" b="0">
                          <a:solidFill>
                            <a:srgbClr val="3C3C3C"/>
                          </a:solidFill>
                          <a:latin typeface="Times New Roman" panose="02020603050405020304" pitchFamily="18" charset="0"/>
                          <a:cs typeface="Times New Roman" panose="02020603050405020304" pitchFamily="18" charset="0"/>
                        </a:rPr>
                        <a:t>.</a:t>
                      </a:r>
                      <a:r>
                        <a:rPr lang="en-US" sz="3600" b="0">
                          <a:solidFill>
                            <a:srgbClr val="3C3C3C"/>
                          </a:solidFill>
                          <a:latin typeface="宋体" panose="02010600030101010101" pitchFamily="2" charset="-122"/>
                          <a:ea typeface="宋体" panose="02010600030101010101" pitchFamily="2" charset="-122"/>
                          <a:cs typeface="宋体" panose="02010600030101010101" pitchFamily="2" charset="-122"/>
                        </a:rPr>
                        <a:t>9目标检测</a:t>
                      </a:r>
                      <a:endParaRPr lang="en-US" altLang="en-US" sz="3600" b="0">
                        <a:solidFill>
                          <a:srgbClr val="3C3C3C"/>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195705">
                <a:tc>
                  <a:txBody>
                    <a:bodyPr/>
                    <a:lstStyle/>
                    <a:p>
                      <a:pPr indent="0">
                        <a:buNone/>
                      </a:pPr>
                      <a:r>
                        <a:rPr lang="en-US" sz="3600" b="0">
                          <a:latin typeface="宋体" panose="02010600030101010101" pitchFamily="2" charset="-122"/>
                          <a:ea typeface="宋体" panose="02010600030101010101" pitchFamily="2" charset="-122"/>
                          <a:cs typeface="宋体" panose="02010600030101010101" pitchFamily="2" charset="-122"/>
                        </a:rPr>
                        <a:t>13</a:t>
                      </a:r>
                      <a:endParaRPr lang="en-US" altLang="en-US" sz="3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3600" b="0">
                          <a:latin typeface="宋体" panose="02010600030101010101" pitchFamily="2" charset="-122"/>
                          <a:ea typeface="宋体" panose="02010600030101010101" pitchFamily="2" charset="-122"/>
                          <a:cs typeface="宋体" panose="02010600030101010101" pitchFamily="2" charset="-122"/>
                        </a:rPr>
                        <a:t>P</a:t>
                      </a:r>
                      <a:r>
                        <a:rPr lang="en-US" sz="3600" b="0">
                          <a:latin typeface="Times New Roman" panose="02020603050405020304" pitchFamily="18" charset="0"/>
                          <a:cs typeface="Times New Roman" panose="02020603050405020304" pitchFamily="18" charset="0"/>
                        </a:rPr>
                        <a:t>addleRS-0</a:t>
                      </a:r>
                      <a:r>
                        <a:rPr lang="en-US" sz="3600" b="0">
                          <a:latin typeface="宋体" panose="02010600030101010101" pitchFamily="2" charset="-122"/>
                          <a:ea typeface="宋体" panose="02010600030101010101" pitchFamily="2" charset="-122"/>
                          <a:cs typeface="宋体" panose="02010600030101010101" pitchFamily="2" charset="-122"/>
                        </a:rPr>
                        <a:t>13</a:t>
                      </a:r>
                      <a:r>
                        <a:rPr lang="en-US" sz="3600" b="0">
                          <a:latin typeface="Times New Roman" panose="02020603050405020304" pitchFamily="18" charset="0"/>
                          <a:cs typeface="Times New Roman" panose="02020603050405020304" pitchFamily="18" charset="0"/>
                        </a:rPr>
                        <a:t>0</a:t>
                      </a:r>
                      <a:endParaRPr lang="en-US" altLang="en-US" sz="3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3600" b="0">
                          <a:solidFill>
                            <a:srgbClr val="3C3C3C"/>
                          </a:solidFill>
                          <a:latin typeface="宋体" panose="02010600030101010101" pitchFamily="2" charset="-122"/>
                          <a:ea typeface="宋体" panose="02010600030101010101" pitchFamily="2" charset="-122"/>
                          <a:cs typeface="宋体" panose="02010600030101010101" pitchFamily="2" charset="-122"/>
                        </a:rPr>
                        <a:t>地物分类</a:t>
                      </a:r>
                      <a:endParaRPr lang="en-US" altLang="en-US" sz="3600" b="0">
                        <a:solidFill>
                          <a:srgbClr val="3C3C3C"/>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3600" b="0">
                          <a:solidFill>
                            <a:srgbClr val="3C3C3C"/>
                          </a:solidFill>
                          <a:latin typeface="宋体" panose="02010600030101010101" pitchFamily="2" charset="-122"/>
                          <a:ea typeface="宋体" panose="02010600030101010101" pitchFamily="2" charset="-122"/>
                          <a:cs typeface="宋体" panose="02010600030101010101" pitchFamily="2" charset="-122"/>
                        </a:rPr>
                        <a:t>3</a:t>
                      </a:r>
                      <a:r>
                        <a:rPr lang="en-US" sz="3600" b="0">
                          <a:solidFill>
                            <a:srgbClr val="3C3C3C"/>
                          </a:solidFill>
                          <a:latin typeface="Times New Roman" panose="02020603050405020304" pitchFamily="18" charset="0"/>
                          <a:cs typeface="Times New Roman" panose="02020603050405020304" pitchFamily="18" charset="0"/>
                        </a:rPr>
                        <a:t>.</a:t>
                      </a:r>
                      <a:r>
                        <a:rPr lang="en-US" sz="3600" b="0">
                          <a:solidFill>
                            <a:srgbClr val="3C3C3C"/>
                          </a:solidFill>
                          <a:latin typeface="宋体" panose="02010600030101010101" pitchFamily="2" charset="-122"/>
                          <a:ea typeface="宋体" panose="02010600030101010101" pitchFamily="2" charset="-122"/>
                          <a:cs typeface="宋体" panose="02010600030101010101" pitchFamily="2" charset="-122"/>
                        </a:rPr>
                        <a:t>10地物分类</a:t>
                      </a:r>
                      <a:endParaRPr lang="en-US" altLang="en-US" sz="3600" b="0">
                        <a:solidFill>
                          <a:srgbClr val="3C3C3C"/>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195705">
                <a:tc>
                  <a:txBody>
                    <a:bodyPr/>
                    <a:lstStyle/>
                    <a:p>
                      <a:pPr indent="0">
                        <a:buNone/>
                      </a:pPr>
                      <a:r>
                        <a:rPr lang="en-US" sz="3600" b="0">
                          <a:latin typeface="宋体" panose="02010600030101010101" pitchFamily="2" charset="-122"/>
                          <a:ea typeface="宋体" panose="02010600030101010101" pitchFamily="2" charset="-122"/>
                          <a:cs typeface="宋体" panose="02010600030101010101" pitchFamily="2" charset="-122"/>
                        </a:rPr>
                        <a:t>14</a:t>
                      </a:r>
                      <a:endParaRPr lang="en-US" altLang="en-US" sz="3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3600" b="0">
                          <a:latin typeface="宋体" panose="02010600030101010101" pitchFamily="2" charset="-122"/>
                          <a:ea typeface="宋体" panose="02010600030101010101" pitchFamily="2" charset="-122"/>
                          <a:cs typeface="宋体" panose="02010600030101010101" pitchFamily="2" charset="-122"/>
                        </a:rPr>
                        <a:t>P</a:t>
                      </a:r>
                      <a:r>
                        <a:rPr lang="en-US" sz="3600" b="0">
                          <a:latin typeface="Times New Roman" panose="02020603050405020304" pitchFamily="18" charset="0"/>
                          <a:cs typeface="Times New Roman" panose="02020603050405020304" pitchFamily="18" charset="0"/>
                        </a:rPr>
                        <a:t>addleRS-01</a:t>
                      </a:r>
                      <a:r>
                        <a:rPr lang="en-US" sz="3600" b="0">
                          <a:latin typeface="宋体" panose="02010600030101010101" pitchFamily="2" charset="-122"/>
                          <a:ea typeface="宋体" panose="02010600030101010101" pitchFamily="2" charset="-122"/>
                          <a:cs typeface="宋体" panose="02010600030101010101" pitchFamily="2" charset="-122"/>
                        </a:rPr>
                        <a:t>4</a:t>
                      </a:r>
                      <a:r>
                        <a:rPr lang="en-US" sz="3600" b="0">
                          <a:latin typeface="Times New Roman" panose="02020603050405020304" pitchFamily="18" charset="0"/>
                          <a:cs typeface="Times New Roman" panose="02020603050405020304" pitchFamily="18" charset="0"/>
                        </a:rPr>
                        <a:t>0</a:t>
                      </a:r>
                      <a:endParaRPr lang="en-US" altLang="en-US" sz="3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3600" b="0">
                          <a:latin typeface="宋体" panose="02010600030101010101" pitchFamily="2" charset="-122"/>
                          <a:ea typeface="宋体" panose="02010600030101010101" pitchFamily="2" charset="-122"/>
                          <a:cs typeface="宋体" panose="02010600030101010101" pitchFamily="2" charset="-122"/>
                        </a:rPr>
                        <a:t>性能指标</a:t>
                      </a:r>
                      <a:endParaRPr lang="en-US" altLang="en-US" sz="3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3600" b="0">
                          <a:solidFill>
                            <a:srgbClr val="3C3C3C"/>
                          </a:solidFill>
                          <a:latin typeface="宋体" panose="02010600030101010101" pitchFamily="2" charset="-122"/>
                          <a:ea typeface="宋体" panose="02010600030101010101" pitchFamily="2" charset="-122"/>
                          <a:cs typeface="宋体" panose="02010600030101010101" pitchFamily="2" charset="-122"/>
                        </a:rPr>
                        <a:t>4</a:t>
                      </a:r>
                      <a:r>
                        <a:rPr lang="en-US" sz="3600" b="0">
                          <a:solidFill>
                            <a:srgbClr val="3C3C3C"/>
                          </a:solidFill>
                          <a:latin typeface="Times New Roman" panose="02020603050405020304" pitchFamily="18" charset="0"/>
                          <a:cs typeface="Times New Roman" panose="02020603050405020304" pitchFamily="18" charset="0"/>
                        </a:rPr>
                        <a:t>.1</a:t>
                      </a:r>
                      <a:r>
                        <a:rPr lang="en-US" sz="3600" b="0">
                          <a:solidFill>
                            <a:srgbClr val="3C3C3C"/>
                          </a:solidFill>
                          <a:latin typeface="宋体" panose="02010600030101010101" pitchFamily="2" charset="-122"/>
                          <a:ea typeface="宋体" panose="02010600030101010101" pitchFamily="2" charset="-122"/>
                          <a:cs typeface="宋体" panose="02010600030101010101" pitchFamily="2" charset="-122"/>
                        </a:rPr>
                        <a:t>性能指标</a:t>
                      </a:r>
                      <a:endParaRPr lang="en-US" altLang="en-US" sz="3600" b="0">
                        <a:solidFill>
                          <a:srgbClr val="3C3C3C"/>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195705">
                <a:tc>
                  <a:txBody>
                    <a:bodyPr/>
                    <a:lstStyle/>
                    <a:p>
                      <a:pPr indent="0">
                        <a:buNone/>
                      </a:pPr>
                      <a:r>
                        <a:rPr lang="en-US" sz="3600" b="0">
                          <a:latin typeface="宋体" panose="02010600030101010101" pitchFamily="2" charset="-122"/>
                          <a:ea typeface="宋体" panose="02010600030101010101" pitchFamily="2" charset="-122"/>
                          <a:cs typeface="宋体" panose="02010600030101010101" pitchFamily="2" charset="-122"/>
                        </a:rPr>
                        <a:t>1</a:t>
                      </a:r>
                      <a:r>
                        <a:rPr lang="en-US" sz="3600" b="0">
                          <a:latin typeface="Times New Roman" panose="02020603050405020304" pitchFamily="18" charset="0"/>
                          <a:cs typeface="Times New Roman" panose="02020603050405020304" pitchFamily="18" charset="0"/>
                        </a:rPr>
                        <a:t>5</a:t>
                      </a:r>
                      <a:endParaRPr lang="en-US" altLang="en-US" sz="3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3600" b="0">
                          <a:latin typeface="宋体" panose="02010600030101010101" pitchFamily="2" charset="-122"/>
                          <a:ea typeface="宋体" panose="02010600030101010101" pitchFamily="2" charset="-122"/>
                          <a:cs typeface="宋体" panose="02010600030101010101" pitchFamily="2" charset="-122"/>
                        </a:rPr>
                        <a:t>P</a:t>
                      </a:r>
                      <a:r>
                        <a:rPr lang="en-US" sz="3600" b="0">
                          <a:latin typeface="Times New Roman" panose="02020603050405020304" pitchFamily="18" charset="0"/>
                          <a:cs typeface="Times New Roman" panose="02020603050405020304" pitchFamily="18" charset="0"/>
                        </a:rPr>
                        <a:t>addleRS-0150</a:t>
                      </a:r>
                      <a:endParaRPr lang="en-US" altLang="en-US" sz="3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3600" b="0">
                          <a:latin typeface="宋体" panose="02010600030101010101" pitchFamily="2" charset="-122"/>
                          <a:ea typeface="宋体" panose="02010600030101010101" pitchFamily="2" charset="-122"/>
                          <a:cs typeface="宋体" panose="02010600030101010101" pitchFamily="2" charset="-122"/>
                        </a:rPr>
                        <a:t>安全性</a:t>
                      </a:r>
                      <a:endParaRPr lang="en-US" altLang="en-US" sz="3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3600" b="0">
                          <a:solidFill>
                            <a:srgbClr val="3C3C3C"/>
                          </a:solidFill>
                          <a:latin typeface="宋体" panose="02010600030101010101" pitchFamily="2" charset="-122"/>
                          <a:ea typeface="宋体" panose="02010600030101010101" pitchFamily="2" charset="-122"/>
                          <a:cs typeface="宋体" panose="02010600030101010101" pitchFamily="2" charset="-122"/>
                        </a:rPr>
                        <a:t>4</a:t>
                      </a:r>
                      <a:r>
                        <a:rPr lang="en-US" sz="3600" b="0">
                          <a:solidFill>
                            <a:srgbClr val="3C3C3C"/>
                          </a:solidFill>
                          <a:latin typeface="Times New Roman" panose="02020603050405020304" pitchFamily="18" charset="0"/>
                          <a:cs typeface="Times New Roman" panose="02020603050405020304" pitchFamily="18" charset="0"/>
                        </a:rPr>
                        <a:t>.2</a:t>
                      </a:r>
                      <a:r>
                        <a:rPr lang="en-US" sz="3600" b="0">
                          <a:solidFill>
                            <a:srgbClr val="3C3C3C"/>
                          </a:solidFill>
                          <a:latin typeface="宋体" panose="02010600030101010101" pitchFamily="2" charset="-122"/>
                          <a:ea typeface="宋体" panose="02010600030101010101" pitchFamily="2" charset="-122"/>
                          <a:cs typeface="宋体" panose="02010600030101010101" pitchFamily="2" charset="-122"/>
                        </a:rPr>
                        <a:t>安全性</a:t>
                      </a:r>
                      <a:endParaRPr lang="en-US" altLang="en-US" sz="3600" b="0">
                        <a:solidFill>
                          <a:srgbClr val="3C3C3C"/>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195705">
                <a:tc>
                  <a:txBody>
                    <a:bodyPr/>
                    <a:lstStyle/>
                    <a:p>
                      <a:pPr indent="0">
                        <a:buNone/>
                      </a:pPr>
                      <a:r>
                        <a:rPr lang="en-US" sz="3600" b="0">
                          <a:latin typeface="宋体" panose="02010600030101010101" pitchFamily="2" charset="-122"/>
                          <a:ea typeface="宋体" panose="02010600030101010101" pitchFamily="2" charset="-122"/>
                          <a:cs typeface="宋体" panose="02010600030101010101" pitchFamily="2" charset="-122"/>
                        </a:rPr>
                        <a:t>1</a:t>
                      </a:r>
                      <a:r>
                        <a:rPr lang="en-US" sz="3600" b="0">
                          <a:latin typeface="Times New Roman" panose="02020603050405020304" pitchFamily="18" charset="0"/>
                          <a:cs typeface="Times New Roman" panose="02020603050405020304" pitchFamily="18" charset="0"/>
                        </a:rPr>
                        <a:t>6</a:t>
                      </a:r>
                      <a:endParaRPr lang="en-US" altLang="en-US" sz="3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3600" b="0">
                          <a:latin typeface="宋体" panose="02010600030101010101" pitchFamily="2" charset="-122"/>
                          <a:ea typeface="宋体" panose="02010600030101010101" pitchFamily="2" charset="-122"/>
                          <a:cs typeface="宋体" panose="02010600030101010101" pitchFamily="2" charset="-122"/>
                        </a:rPr>
                        <a:t>P</a:t>
                      </a:r>
                      <a:r>
                        <a:rPr lang="en-US" sz="3600" b="0">
                          <a:latin typeface="Times New Roman" panose="02020603050405020304" pitchFamily="18" charset="0"/>
                          <a:cs typeface="Times New Roman" panose="02020603050405020304" pitchFamily="18" charset="0"/>
                        </a:rPr>
                        <a:t>addleRS-0160</a:t>
                      </a:r>
                      <a:endParaRPr lang="en-US" altLang="en-US" sz="3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3600" b="0">
                          <a:latin typeface="宋体" panose="02010600030101010101" pitchFamily="2" charset="-122"/>
                          <a:ea typeface="宋体" panose="02010600030101010101" pitchFamily="2" charset="-122"/>
                          <a:cs typeface="宋体" panose="02010600030101010101" pitchFamily="2" charset="-122"/>
                        </a:rPr>
                        <a:t>易用性</a:t>
                      </a:r>
                      <a:endParaRPr lang="en-US" altLang="en-US" sz="3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3600" b="0">
                          <a:solidFill>
                            <a:srgbClr val="3C3C3C"/>
                          </a:solidFill>
                          <a:latin typeface="宋体" panose="02010600030101010101" pitchFamily="2" charset="-122"/>
                          <a:ea typeface="宋体" panose="02010600030101010101" pitchFamily="2" charset="-122"/>
                          <a:cs typeface="宋体" panose="02010600030101010101" pitchFamily="2" charset="-122"/>
                        </a:rPr>
                        <a:t>4</a:t>
                      </a:r>
                      <a:r>
                        <a:rPr lang="en-US" sz="3600" b="0">
                          <a:solidFill>
                            <a:srgbClr val="3C3C3C"/>
                          </a:solidFill>
                          <a:latin typeface="Times New Roman" panose="02020603050405020304" pitchFamily="18" charset="0"/>
                          <a:cs typeface="Times New Roman" panose="02020603050405020304" pitchFamily="18" charset="0"/>
                        </a:rPr>
                        <a:t>.3</a:t>
                      </a:r>
                      <a:r>
                        <a:rPr lang="en-US" sz="3600" b="0">
                          <a:solidFill>
                            <a:srgbClr val="3C3C3C"/>
                          </a:solidFill>
                          <a:latin typeface="宋体" panose="02010600030101010101" pitchFamily="2" charset="-122"/>
                          <a:ea typeface="宋体" panose="02010600030101010101" pitchFamily="2" charset="-122"/>
                          <a:cs typeface="宋体" panose="02010600030101010101" pitchFamily="2" charset="-122"/>
                        </a:rPr>
                        <a:t>易用性</a:t>
                      </a:r>
                      <a:endParaRPr lang="en-US" altLang="en-US" sz="3600" b="0">
                        <a:solidFill>
                          <a:srgbClr val="3C3C3C"/>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195705">
                <a:tc>
                  <a:txBody>
                    <a:bodyPr/>
                    <a:lstStyle/>
                    <a:p>
                      <a:pPr indent="0">
                        <a:buNone/>
                      </a:pPr>
                      <a:r>
                        <a:rPr lang="en-US" sz="3600" b="0">
                          <a:latin typeface="宋体" panose="02010600030101010101" pitchFamily="2" charset="-122"/>
                          <a:ea typeface="宋体" panose="02010600030101010101" pitchFamily="2" charset="-122"/>
                          <a:cs typeface="宋体" panose="02010600030101010101" pitchFamily="2" charset="-122"/>
                        </a:rPr>
                        <a:t>1</a:t>
                      </a:r>
                      <a:r>
                        <a:rPr lang="en-US" sz="3600" b="0">
                          <a:latin typeface="Times New Roman" panose="02020603050405020304" pitchFamily="18" charset="0"/>
                          <a:cs typeface="Times New Roman" panose="02020603050405020304" pitchFamily="18" charset="0"/>
                        </a:rPr>
                        <a:t>7</a:t>
                      </a:r>
                      <a:endParaRPr lang="en-US" altLang="en-US" sz="3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3600" b="0">
                          <a:latin typeface="宋体" panose="02010600030101010101" pitchFamily="2" charset="-122"/>
                          <a:ea typeface="宋体" panose="02010600030101010101" pitchFamily="2" charset="-122"/>
                          <a:cs typeface="宋体" panose="02010600030101010101" pitchFamily="2" charset="-122"/>
                        </a:rPr>
                        <a:t>P</a:t>
                      </a:r>
                      <a:r>
                        <a:rPr lang="en-US" sz="3600" b="0">
                          <a:latin typeface="Times New Roman" panose="02020603050405020304" pitchFamily="18" charset="0"/>
                          <a:cs typeface="Times New Roman" panose="02020603050405020304" pitchFamily="18" charset="0"/>
                        </a:rPr>
                        <a:t>addleRS-0170</a:t>
                      </a:r>
                      <a:endParaRPr lang="en-US" altLang="en-US" sz="3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3600" b="0">
                          <a:latin typeface="宋体" panose="02010600030101010101" pitchFamily="2" charset="-122"/>
                          <a:ea typeface="宋体" panose="02010600030101010101" pitchFamily="2" charset="-122"/>
                          <a:cs typeface="宋体" panose="02010600030101010101" pitchFamily="2" charset="-122"/>
                        </a:rPr>
                        <a:t>系统接口需求</a:t>
                      </a:r>
                      <a:endParaRPr lang="en-US" altLang="en-US" sz="3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3600" b="0">
                          <a:solidFill>
                            <a:srgbClr val="3C3C3C"/>
                          </a:solidFill>
                          <a:latin typeface="宋体" panose="02010600030101010101" pitchFamily="2" charset="-122"/>
                          <a:ea typeface="宋体" panose="02010600030101010101" pitchFamily="2" charset="-122"/>
                          <a:cs typeface="宋体" panose="02010600030101010101" pitchFamily="2" charset="-122"/>
                        </a:rPr>
                        <a:t>5系统接口需求</a:t>
                      </a:r>
                      <a:endParaRPr lang="en-US" altLang="en-US" sz="3600" b="0">
                        <a:solidFill>
                          <a:srgbClr val="3C3C3C"/>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18"/>
                                        </p:tgtEl>
                                        <p:attrNameLst>
                                          <p:attrName>style.visibility</p:attrName>
                                        </p:attrNameLst>
                                      </p:cBhvr>
                                      <p:to>
                                        <p:strVal val="visible"/>
                                      </p:to>
                                    </p:set>
                                    <p:animEffect transition="in" filter="wipe(down)">
                                      <p:cBhvr>
                                        <p:cTn id="7" dur="500"/>
                                        <p:tgtEl>
                                          <p:spTgt spid="40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1"/>
          <p:cNvPicPr>
            <a:picLocks noChangeAspect="1"/>
          </p:cNvPicPr>
          <p:nvPr/>
        </p:nvPicPr>
        <p:blipFill>
          <a:blip r:embed="rId2"/>
          <a:stretch>
            <a:fillRect/>
          </a:stretch>
        </p:blipFill>
        <p:spPr>
          <a:xfrm>
            <a:off x="0" y="5715"/>
            <a:ext cx="24384635" cy="13790295"/>
          </a:xfrm>
          <a:prstGeom prst="rect">
            <a:avLst/>
          </a:prstGeom>
        </p:spPr>
      </p:pic>
      <p:pic>
        <p:nvPicPr>
          <p:cNvPr id="1401" name="image 1401"/>
          <p:cNvPicPr>
            <a:picLocks noChangeAspect="1"/>
          </p:cNvPicPr>
          <p:nvPr/>
        </p:nvPicPr>
        <p:blipFill>
          <a:blip r:embed="rId3"/>
          <a:srcRect/>
          <a:stretch>
            <a:fillRect/>
          </a:stretch>
        </p:blipFill>
        <p:spPr>
          <a:xfrm>
            <a:off x="9664390" y="0"/>
            <a:ext cx="14719610" cy="11290041"/>
          </a:xfrm>
          <a:prstGeom prst="rect">
            <a:avLst/>
          </a:prstGeom>
        </p:spPr>
      </p:pic>
      <p:grpSp>
        <p:nvGrpSpPr>
          <p:cNvPr id="4" name="组合 3"/>
          <p:cNvGrpSpPr/>
          <p:nvPr/>
        </p:nvGrpSpPr>
        <p:grpSpPr>
          <a:xfrm>
            <a:off x="1181100" y="3795355"/>
            <a:ext cx="14719609" cy="5026091"/>
            <a:chOff x="3440" y="12480"/>
            <a:chExt cx="15820" cy="5520"/>
          </a:xfrm>
        </p:grpSpPr>
        <p:pic>
          <p:nvPicPr>
            <p:cNvPr id="1407" name="image 1407"/>
            <p:cNvPicPr>
              <a:picLocks noChangeAspect="1"/>
            </p:cNvPicPr>
            <p:nvPr/>
          </p:nvPicPr>
          <p:blipFill>
            <a:blip r:embed="rId4"/>
            <a:srcRect/>
            <a:stretch>
              <a:fillRect/>
            </a:stretch>
          </p:blipFill>
          <p:spPr>
            <a:xfrm>
              <a:off x="3440" y="12480"/>
              <a:ext cx="15820" cy="5520"/>
            </a:xfrm>
            <a:prstGeom prst="rect">
              <a:avLst/>
            </a:prstGeom>
          </p:spPr>
        </p:pic>
        <p:pic>
          <p:nvPicPr>
            <p:cNvPr id="1408" name="image 1408"/>
            <p:cNvPicPr>
              <a:picLocks noChangeAspect="1"/>
            </p:cNvPicPr>
            <p:nvPr/>
          </p:nvPicPr>
          <p:blipFill>
            <a:blip r:embed="rId5"/>
            <a:srcRect/>
            <a:stretch>
              <a:fillRect/>
            </a:stretch>
          </p:blipFill>
          <p:spPr>
            <a:xfrm>
              <a:off x="3440" y="12500"/>
              <a:ext cx="15740" cy="1620"/>
            </a:xfrm>
            <a:prstGeom prst="rect">
              <a:avLst/>
            </a:prstGeom>
          </p:spPr>
        </p:pic>
      </p:grpSp>
      <p:sp>
        <p:nvSpPr>
          <p:cNvPr id="1409" name="Object 1409"/>
          <p:cNvSpPr txBox="1"/>
          <p:nvPr/>
        </p:nvSpPr>
        <p:spPr>
          <a:xfrm>
            <a:off x="1691370" y="3996909"/>
            <a:ext cx="7618642" cy="1003920"/>
          </a:xfrm>
          <a:prstGeom prst="rect">
            <a:avLst/>
          </a:prstGeom>
        </p:spPr>
        <p:txBody>
          <a:bodyPr vert="horz" rtlCol="0" anchor="t" anchorCtr="0">
            <a:noAutofit/>
          </a:bodyPr>
          <a:lstStyle/>
          <a:p>
            <a:r>
              <a:rPr lang="zh-CN" altLang="en-US" sz="4000" dirty="0">
                <a:solidFill>
                  <a:srgbClr val="FFFFFF"/>
                </a:solidFill>
                <a:cs typeface="+mn-ea"/>
                <a:sym typeface="+mn-lt"/>
              </a:rPr>
              <a:t>附加实现的功能</a:t>
            </a:r>
          </a:p>
        </p:txBody>
      </p:sp>
      <p:sp>
        <p:nvSpPr>
          <p:cNvPr id="14010" name="Object 14010"/>
          <p:cNvSpPr txBox="1"/>
          <p:nvPr/>
        </p:nvSpPr>
        <p:spPr>
          <a:xfrm>
            <a:off x="1320405" y="5215161"/>
            <a:ext cx="9851366" cy="3476073"/>
          </a:xfrm>
          <a:prstGeom prst="rect">
            <a:avLst/>
          </a:prstGeom>
        </p:spPr>
        <p:txBody>
          <a:bodyPr vert="horz" rtlCol="0" anchor="t" anchorCtr="0">
            <a:noAutofit/>
          </a:bodyPr>
          <a:lstStyle/>
          <a:p>
            <a:pPr>
              <a:lnSpc>
                <a:spcPct val="129000"/>
              </a:lnSpc>
            </a:pPr>
            <a:r>
              <a:rPr lang="zh-CN" altLang="en-US" sz="3600" dirty="0">
                <a:solidFill>
                  <a:srgbClr val="262626"/>
                </a:solidFill>
                <a:cs typeface="+mn-ea"/>
                <a:sym typeface="+mn-lt"/>
              </a:rPr>
              <a:t>我们除了基本功能之外还设计了用户修改信息的界面，在该界面可以对用户的账号密码以及邮箱等用户资料进行修改，并且我们的密码都用了</a:t>
            </a:r>
            <a:r>
              <a:rPr lang="en-US" altLang="zh-CN" sz="3600" dirty="0">
                <a:solidFill>
                  <a:srgbClr val="262626"/>
                </a:solidFill>
                <a:cs typeface="+mn-ea"/>
                <a:sym typeface="+mn-lt"/>
              </a:rPr>
              <a:t>md5</a:t>
            </a:r>
            <a:r>
              <a:rPr lang="zh-CN" altLang="en-US" sz="3600" dirty="0">
                <a:solidFill>
                  <a:srgbClr val="262626"/>
                </a:solidFill>
                <a:cs typeface="+mn-ea"/>
                <a:sym typeface="+mn-lt"/>
              </a:rPr>
              <a:t>加密也保证了密码的隐私性</a:t>
            </a:r>
          </a:p>
        </p:txBody>
      </p:sp>
      <p:grpSp>
        <p:nvGrpSpPr>
          <p:cNvPr id="4018" name="组合 4018"/>
          <p:cNvGrpSpPr/>
          <p:nvPr/>
        </p:nvGrpSpPr>
        <p:grpSpPr>
          <a:xfrm>
            <a:off x="787400" y="610366"/>
            <a:ext cx="8724900" cy="951734"/>
            <a:chOff x="787400" y="610366"/>
            <a:chExt cx="8724900" cy="951734"/>
          </a:xfrm>
        </p:grpSpPr>
        <p:pic>
          <p:nvPicPr>
            <p:cNvPr id="4019" name="image 4019"/>
            <p:cNvPicPr>
              <a:picLocks noChangeAspect="1"/>
            </p:cNvPicPr>
            <p:nvPr/>
          </p:nvPicPr>
          <p:blipFill>
            <a:blip r:embed="rId6"/>
            <a:srcRect/>
            <a:stretch>
              <a:fillRect/>
            </a:stretch>
          </p:blipFill>
          <p:spPr>
            <a:xfrm>
              <a:off x="787400" y="673100"/>
              <a:ext cx="800100" cy="800100"/>
            </a:xfrm>
            <a:prstGeom prst="rect">
              <a:avLst/>
            </a:prstGeom>
          </p:spPr>
        </p:pic>
        <p:pic>
          <p:nvPicPr>
            <p:cNvPr id="4020" name="image 4020"/>
            <p:cNvPicPr>
              <a:picLocks noChangeAspect="1"/>
            </p:cNvPicPr>
            <p:nvPr/>
          </p:nvPicPr>
          <p:blipFill>
            <a:blip r:embed="rId7"/>
            <a:srcRect/>
            <a:stretch>
              <a:fillRect/>
            </a:stretch>
          </p:blipFill>
          <p:spPr>
            <a:xfrm>
              <a:off x="1181100" y="1092200"/>
              <a:ext cx="469900" cy="469900"/>
            </a:xfrm>
            <a:prstGeom prst="rect">
              <a:avLst/>
            </a:prstGeom>
          </p:spPr>
        </p:pic>
        <p:sp>
          <p:nvSpPr>
            <p:cNvPr id="4021" name="Object 4021"/>
            <p:cNvSpPr txBox="1"/>
            <p:nvPr/>
          </p:nvSpPr>
          <p:spPr>
            <a:xfrm>
              <a:off x="1790303" y="610366"/>
              <a:ext cx="7721997" cy="889000"/>
            </a:xfrm>
            <a:prstGeom prst="rect">
              <a:avLst/>
            </a:prstGeom>
          </p:spPr>
          <p:txBody>
            <a:bodyPr vert="horz" rtlCol="0" anchor="t" anchorCtr="0">
              <a:noAutofit/>
            </a:bodyPr>
            <a:lstStyle/>
            <a:p>
              <a:pPr algn="l">
                <a:lnSpc>
                  <a:spcPct val="100000"/>
                </a:lnSpc>
              </a:pPr>
              <a:r>
                <a:rPr lang="zh-CN" altLang="en-US" sz="5800" b="0" i="0" dirty="0">
                  <a:solidFill>
                    <a:srgbClr val="262626"/>
                  </a:solidFill>
                  <a:cs typeface="+mn-ea"/>
                  <a:sym typeface="+mn-lt"/>
                </a:rPr>
                <a:t>总结</a:t>
              </a:r>
              <a:r>
                <a:rPr lang="en-US" altLang="zh-CN" sz="5800" b="0" i="0" dirty="0">
                  <a:solidFill>
                    <a:srgbClr val="262626"/>
                  </a:solidFill>
                  <a:cs typeface="+mn-ea"/>
                  <a:sym typeface="+mn-lt"/>
                </a:rPr>
                <a:t>—</a:t>
              </a:r>
              <a:r>
                <a:rPr lang="zh-CN" altLang="en-US" sz="5800" b="0" i="0" dirty="0">
                  <a:solidFill>
                    <a:srgbClr val="262626"/>
                  </a:solidFill>
                  <a:cs typeface="+mn-ea"/>
                  <a:sym typeface="+mn-lt"/>
                </a:rPr>
                <a:t>附加实现的功能</a:t>
              </a:r>
            </a:p>
          </p:txBody>
        </p:sp>
      </p:grpSp>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01"/>
                                        </p:tgtEl>
                                        <p:attrNameLst>
                                          <p:attrName>style.visibility</p:attrName>
                                        </p:attrNameLst>
                                      </p:cBhvr>
                                      <p:to>
                                        <p:strVal val="visible"/>
                                      </p:to>
                                    </p:set>
                                    <p:animEffect transition="in" filter="wipe(down)">
                                      <p:cBhvr>
                                        <p:cTn id="7" dur="500"/>
                                        <p:tgtEl>
                                          <p:spTgt spid="14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41" presetClass="entr" presetSubtype="0" fill="hold" grpId="0" nodeType="clickEffect">
                                  <p:stCondLst>
                                    <p:cond delay="0"/>
                                  </p:stCondLst>
                                  <p:iterate type="lt">
                                    <p:tmPct val="10000"/>
                                  </p:iterate>
                                  <p:childTnLst>
                                    <p:set>
                                      <p:cBhvr>
                                        <p:cTn id="16" dur="1" fill="hold">
                                          <p:stCondLst>
                                            <p:cond delay="0"/>
                                          </p:stCondLst>
                                        </p:cTn>
                                        <p:tgtEl>
                                          <p:spTgt spid="1409"/>
                                        </p:tgtEl>
                                        <p:attrNameLst>
                                          <p:attrName>style.visibility</p:attrName>
                                        </p:attrNameLst>
                                      </p:cBhvr>
                                      <p:to>
                                        <p:strVal val="visible"/>
                                      </p:to>
                                    </p:set>
                                    <p:anim calcmode="lin" valueType="num">
                                      <p:cBhvr>
                                        <p:cTn id="17" dur="500" fill="hold"/>
                                        <p:tgtEl>
                                          <p:spTgt spid="1409"/>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409"/>
                                        </p:tgtEl>
                                        <p:attrNameLst>
                                          <p:attrName>ppt_y</p:attrName>
                                        </p:attrNameLst>
                                      </p:cBhvr>
                                      <p:tavLst>
                                        <p:tav tm="0">
                                          <p:val>
                                            <p:strVal val="#ppt_y"/>
                                          </p:val>
                                        </p:tav>
                                        <p:tav tm="100000">
                                          <p:val>
                                            <p:strVal val="#ppt_y"/>
                                          </p:val>
                                        </p:tav>
                                      </p:tavLst>
                                    </p:anim>
                                    <p:anim calcmode="lin" valueType="num">
                                      <p:cBhvr>
                                        <p:cTn id="19" dur="500" fill="hold"/>
                                        <p:tgtEl>
                                          <p:spTgt spid="1409"/>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409"/>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409"/>
                                        </p:tgtEl>
                                      </p:cBhvr>
                                    </p:animEffect>
                                  </p:childTnLst>
                                </p:cTn>
                              </p:par>
                            </p:childTnLst>
                          </p:cTn>
                        </p:par>
                      </p:childTnLst>
                    </p:cTn>
                  </p:par>
                  <p:par>
                    <p:cTn id="22" fill="hold">
                      <p:stCondLst>
                        <p:cond delay="indefinite"/>
                      </p:stCondLst>
                      <p:childTnLst>
                        <p:par>
                          <p:cTn id="23" fill="hold">
                            <p:stCondLst>
                              <p:cond delay="0"/>
                            </p:stCondLst>
                            <p:childTnLst>
                              <p:par>
                                <p:cTn id="24" presetID="41" presetClass="entr" presetSubtype="0" fill="hold" grpId="0" nodeType="clickEffect">
                                  <p:stCondLst>
                                    <p:cond delay="0"/>
                                  </p:stCondLst>
                                  <p:iterate type="lt">
                                    <p:tmPct val="10000"/>
                                  </p:iterate>
                                  <p:childTnLst>
                                    <p:set>
                                      <p:cBhvr>
                                        <p:cTn id="25" dur="1" fill="hold">
                                          <p:stCondLst>
                                            <p:cond delay="0"/>
                                          </p:stCondLst>
                                        </p:cTn>
                                        <p:tgtEl>
                                          <p:spTgt spid="14010"/>
                                        </p:tgtEl>
                                        <p:attrNameLst>
                                          <p:attrName>style.visibility</p:attrName>
                                        </p:attrNameLst>
                                      </p:cBhvr>
                                      <p:to>
                                        <p:strVal val="visible"/>
                                      </p:to>
                                    </p:set>
                                    <p:anim calcmode="lin" valueType="num">
                                      <p:cBhvr>
                                        <p:cTn id="26" dur="500" fill="hold"/>
                                        <p:tgtEl>
                                          <p:spTgt spid="14010"/>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14010"/>
                                        </p:tgtEl>
                                        <p:attrNameLst>
                                          <p:attrName>ppt_y</p:attrName>
                                        </p:attrNameLst>
                                      </p:cBhvr>
                                      <p:tavLst>
                                        <p:tav tm="0">
                                          <p:val>
                                            <p:strVal val="#ppt_y"/>
                                          </p:val>
                                        </p:tav>
                                        <p:tav tm="100000">
                                          <p:val>
                                            <p:strVal val="#ppt_y"/>
                                          </p:val>
                                        </p:tav>
                                      </p:tavLst>
                                    </p:anim>
                                    <p:anim calcmode="lin" valueType="num">
                                      <p:cBhvr>
                                        <p:cTn id="28" dur="500" fill="hold"/>
                                        <p:tgtEl>
                                          <p:spTgt spid="14010"/>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14010"/>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140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4018"/>
                                        </p:tgtEl>
                                        <p:attrNameLst>
                                          <p:attrName>style.visibility</p:attrName>
                                        </p:attrNameLst>
                                      </p:cBhvr>
                                      <p:to>
                                        <p:strVal val="visible"/>
                                      </p:to>
                                    </p:set>
                                    <p:animEffect transition="in" filter="wipe(down)">
                                      <p:cBhvr>
                                        <p:cTn id="35" dur="500"/>
                                        <p:tgtEl>
                                          <p:spTgt spid="40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9" grpId="0"/>
      <p:bldP spid="1409" grpId="1"/>
      <p:bldP spid="14010" grpId="0"/>
      <p:bldP spid="14010"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1"/>
          <p:cNvPicPr>
            <a:picLocks noChangeAspect="1"/>
          </p:cNvPicPr>
          <p:nvPr/>
        </p:nvPicPr>
        <p:blipFill>
          <a:blip r:embed="rId2"/>
          <a:stretch>
            <a:fillRect/>
          </a:stretch>
        </p:blipFill>
        <p:spPr>
          <a:xfrm>
            <a:off x="0" y="5715"/>
            <a:ext cx="24384635" cy="13790295"/>
          </a:xfrm>
          <a:prstGeom prst="rect">
            <a:avLst/>
          </a:prstGeom>
        </p:spPr>
      </p:pic>
      <p:pic>
        <p:nvPicPr>
          <p:cNvPr id="1401" name="image 1401"/>
          <p:cNvPicPr>
            <a:picLocks noChangeAspect="1"/>
          </p:cNvPicPr>
          <p:nvPr/>
        </p:nvPicPr>
        <p:blipFill>
          <a:blip r:embed="rId3"/>
          <a:srcRect/>
          <a:stretch>
            <a:fillRect/>
          </a:stretch>
        </p:blipFill>
        <p:spPr>
          <a:xfrm>
            <a:off x="9664390" y="0"/>
            <a:ext cx="14719610" cy="11290041"/>
          </a:xfrm>
          <a:prstGeom prst="rect">
            <a:avLst/>
          </a:prstGeom>
        </p:spPr>
      </p:pic>
      <p:grpSp>
        <p:nvGrpSpPr>
          <p:cNvPr id="4" name="组合 3"/>
          <p:cNvGrpSpPr/>
          <p:nvPr/>
        </p:nvGrpSpPr>
        <p:grpSpPr>
          <a:xfrm>
            <a:off x="1181100" y="3795355"/>
            <a:ext cx="15240778" cy="5983127"/>
            <a:chOff x="3440" y="12480"/>
            <a:chExt cx="15820" cy="5520"/>
          </a:xfrm>
        </p:grpSpPr>
        <p:pic>
          <p:nvPicPr>
            <p:cNvPr id="1407" name="image 1407"/>
            <p:cNvPicPr>
              <a:picLocks noChangeAspect="1"/>
            </p:cNvPicPr>
            <p:nvPr/>
          </p:nvPicPr>
          <p:blipFill>
            <a:blip r:embed="rId4"/>
            <a:srcRect/>
            <a:stretch>
              <a:fillRect/>
            </a:stretch>
          </p:blipFill>
          <p:spPr>
            <a:xfrm>
              <a:off x="3440" y="12480"/>
              <a:ext cx="15820" cy="5520"/>
            </a:xfrm>
            <a:prstGeom prst="rect">
              <a:avLst/>
            </a:prstGeom>
          </p:spPr>
        </p:pic>
        <p:pic>
          <p:nvPicPr>
            <p:cNvPr id="1408" name="image 1408"/>
            <p:cNvPicPr>
              <a:picLocks noChangeAspect="1"/>
            </p:cNvPicPr>
            <p:nvPr/>
          </p:nvPicPr>
          <p:blipFill>
            <a:blip r:embed="rId5"/>
            <a:srcRect/>
            <a:stretch>
              <a:fillRect/>
            </a:stretch>
          </p:blipFill>
          <p:spPr>
            <a:xfrm>
              <a:off x="3440" y="12500"/>
              <a:ext cx="15740" cy="1620"/>
            </a:xfrm>
            <a:prstGeom prst="rect">
              <a:avLst/>
            </a:prstGeom>
          </p:spPr>
        </p:pic>
      </p:grpSp>
      <p:sp>
        <p:nvSpPr>
          <p:cNvPr id="1409" name="Object 1409"/>
          <p:cNvSpPr txBox="1"/>
          <p:nvPr/>
        </p:nvSpPr>
        <p:spPr>
          <a:xfrm>
            <a:off x="1691370" y="3996909"/>
            <a:ext cx="7618642" cy="1003920"/>
          </a:xfrm>
          <a:prstGeom prst="rect">
            <a:avLst/>
          </a:prstGeom>
        </p:spPr>
        <p:txBody>
          <a:bodyPr vert="horz" rtlCol="0" anchor="t" anchorCtr="0">
            <a:noAutofit/>
          </a:bodyPr>
          <a:lstStyle/>
          <a:p>
            <a:r>
              <a:rPr lang="zh-CN" altLang="en-US" sz="4000" dirty="0">
                <a:solidFill>
                  <a:srgbClr val="FFFFFF"/>
                </a:solidFill>
                <a:cs typeface="+mn-ea"/>
                <a:sym typeface="+mn-lt"/>
              </a:rPr>
              <a:t>附加实现的功能</a:t>
            </a:r>
          </a:p>
        </p:txBody>
      </p:sp>
      <p:sp>
        <p:nvSpPr>
          <p:cNvPr id="14010" name="Object 14010"/>
          <p:cNvSpPr txBox="1"/>
          <p:nvPr/>
        </p:nvSpPr>
        <p:spPr>
          <a:xfrm>
            <a:off x="1363565" y="5562169"/>
            <a:ext cx="9884147" cy="4124130"/>
          </a:xfrm>
          <a:prstGeom prst="rect">
            <a:avLst/>
          </a:prstGeom>
        </p:spPr>
        <p:txBody>
          <a:bodyPr vert="horz" rtlCol="0" anchor="t" anchorCtr="0">
            <a:noAutofit/>
          </a:bodyPr>
          <a:lstStyle/>
          <a:p>
            <a:pPr>
              <a:lnSpc>
                <a:spcPct val="129000"/>
              </a:lnSpc>
            </a:pPr>
            <a:r>
              <a:rPr lang="zh-CN" altLang="en-US" sz="3600" dirty="0">
                <a:solidFill>
                  <a:srgbClr val="262626"/>
                </a:solidFill>
                <a:cs typeface="+mn-ea"/>
                <a:sym typeface="+mn-lt"/>
              </a:rPr>
              <a:t>我们考虑到用户可能需要运行的不是一张图片，因此我们设定了图片的批处理，用户可以通过上传压缩包直接对多张图片进行处理。我们还加入了图片详情展示，用户可以查看上传和分析之后的图片的一些基本信息。除此之外我们还对生成图片进行了渲染，使生成图片的变化更容易观察。</a:t>
            </a:r>
          </a:p>
        </p:txBody>
      </p:sp>
      <p:grpSp>
        <p:nvGrpSpPr>
          <p:cNvPr id="4018" name="组合 4018"/>
          <p:cNvGrpSpPr/>
          <p:nvPr/>
        </p:nvGrpSpPr>
        <p:grpSpPr>
          <a:xfrm>
            <a:off x="787400" y="610366"/>
            <a:ext cx="8724900" cy="951734"/>
            <a:chOff x="787400" y="610366"/>
            <a:chExt cx="8724900" cy="951734"/>
          </a:xfrm>
        </p:grpSpPr>
        <p:pic>
          <p:nvPicPr>
            <p:cNvPr id="4019" name="image 4019"/>
            <p:cNvPicPr>
              <a:picLocks noChangeAspect="1"/>
            </p:cNvPicPr>
            <p:nvPr/>
          </p:nvPicPr>
          <p:blipFill>
            <a:blip r:embed="rId6"/>
            <a:srcRect/>
            <a:stretch>
              <a:fillRect/>
            </a:stretch>
          </p:blipFill>
          <p:spPr>
            <a:xfrm>
              <a:off x="787400" y="673100"/>
              <a:ext cx="800100" cy="800100"/>
            </a:xfrm>
            <a:prstGeom prst="rect">
              <a:avLst/>
            </a:prstGeom>
          </p:spPr>
        </p:pic>
        <p:pic>
          <p:nvPicPr>
            <p:cNvPr id="4020" name="image 4020"/>
            <p:cNvPicPr>
              <a:picLocks noChangeAspect="1"/>
            </p:cNvPicPr>
            <p:nvPr/>
          </p:nvPicPr>
          <p:blipFill>
            <a:blip r:embed="rId7"/>
            <a:srcRect/>
            <a:stretch>
              <a:fillRect/>
            </a:stretch>
          </p:blipFill>
          <p:spPr>
            <a:xfrm>
              <a:off x="1181100" y="1092200"/>
              <a:ext cx="469900" cy="469900"/>
            </a:xfrm>
            <a:prstGeom prst="rect">
              <a:avLst/>
            </a:prstGeom>
          </p:spPr>
        </p:pic>
        <p:sp>
          <p:nvSpPr>
            <p:cNvPr id="4021" name="Object 4021"/>
            <p:cNvSpPr txBox="1"/>
            <p:nvPr/>
          </p:nvSpPr>
          <p:spPr>
            <a:xfrm>
              <a:off x="1790303" y="610366"/>
              <a:ext cx="7721997" cy="889000"/>
            </a:xfrm>
            <a:prstGeom prst="rect">
              <a:avLst/>
            </a:prstGeom>
          </p:spPr>
          <p:txBody>
            <a:bodyPr vert="horz" rtlCol="0" anchor="t" anchorCtr="0">
              <a:noAutofit/>
            </a:bodyPr>
            <a:lstStyle/>
            <a:p>
              <a:pPr algn="l">
                <a:lnSpc>
                  <a:spcPct val="100000"/>
                </a:lnSpc>
              </a:pPr>
              <a:r>
                <a:rPr lang="zh-CN" altLang="en-US" sz="5800" b="0" i="0" dirty="0">
                  <a:solidFill>
                    <a:srgbClr val="262626"/>
                  </a:solidFill>
                  <a:cs typeface="+mn-ea"/>
                  <a:sym typeface="+mn-lt"/>
                </a:rPr>
                <a:t>总结</a:t>
              </a:r>
              <a:r>
                <a:rPr lang="en-US" altLang="zh-CN" sz="5800" b="0" i="0" dirty="0">
                  <a:solidFill>
                    <a:srgbClr val="262626"/>
                  </a:solidFill>
                  <a:cs typeface="+mn-ea"/>
                  <a:sym typeface="+mn-lt"/>
                </a:rPr>
                <a:t>—</a:t>
              </a:r>
              <a:r>
                <a:rPr lang="zh-CN" altLang="en-US" sz="5800" b="0" i="0" dirty="0">
                  <a:solidFill>
                    <a:srgbClr val="262626"/>
                  </a:solidFill>
                  <a:cs typeface="+mn-ea"/>
                  <a:sym typeface="+mn-lt"/>
                </a:rPr>
                <a:t>附加实现的功能</a:t>
              </a:r>
            </a:p>
          </p:txBody>
        </p:sp>
      </p:grpSp>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01"/>
                                        </p:tgtEl>
                                        <p:attrNameLst>
                                          <p:attrName>style.visibility</p:attrName>
                                        </p:attrNameLst>
                                      </p:cBhvr>
                                      <p:to>
                                        <p:strVal val="visible"/>
                                      </p:to>
                                    </p:set>
                                    <p:animEffect transition="in" filter="wipe(down)">
                                      <p:cBhvr>
                                        <p:cTn id="7" dur="500"/>
                                        <p:tgtEl>
                                          <p:spTgt spid="14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41" presetClass="entr" presetSubtype="0" fill="hold" grpId="0" nodeType="clickEffect">
                                  <p:stCondLst>
                                    <p:cond delay="0"/>
                                  </p:stCondLst>
                                  <p:iterate type="lt">
                                    <p:tmPct val="10000"/>
                                  </p:iterate>
                                  <p:childTnLst>
                                    <p:set>
                                      <p:cBhvr>
                                        <p:cTn id="16" dur="1" fill="hold">
                                          <p:stCondLst>
                                            <p:cond delay="0"/>
                                          </p:stCondLst>
                                        </p:cTn>
                                        <p:tgtEl>
                                          <p:spTgt spid="1409"/>
                                        </p:tgtEl>
                                        <p:attrNameLst>
                                          <p:attrName>style.visibility</p:attrName>
                                        </p:attrNameLst>
                                      </p:cBhvr>
                                      <p:to>
                                        <p:strVal val="visible"/>
                                      </p:to>
                                    </p:set>
                                    <p:anim calcmode="lin" valueType="num">
                                      <p:cBhvr>
                                        <p:cTn id="17" dur="500" fill="hold"/>
                                        <p:tgtEl>
                                          <p:spTgt spid="1409"/>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409"/>
                                        </p:tgtEl>
                                        <p:attrNameLst>
                                          <p:attrName>ppt_y</p:attrName>
                                        </p:attrNameLst>
                                      </p:cBhvr>
                                      <p:tavLst>
                                        <p:tav tm="0">
                                          <p:val>
                                            <p:strVal val="#ppt_y"/>
                                          </p:val>
                                        </p:tav>
                                        <p:tav tm="100000">
                                          <p:val>
                                            <p:strVal val="#ppt_y"/>
                                          </p:val>
                                        </p:tav>
                                      </p:tavLst>
                                    </p:anim>
                                    <p:anim calcmode="lin" valueType="num">
                                      <p:cBhvr>
                                        <p:cTn id="19" dur="500" fill="hold"/>
                                        <p:tgtEl>
                                          <p:spTgt spid="1409"/>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409"/>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409"/>
                                        </p:tgtEl>
                                      </p:cBhvr>
                                    </p:animEffect>
                                  </p:childTnLst>
                                </p:cTn>
                              </p:par>
                            </p:childTnLst>
                          </p:cTn>
                        </p:par>
                      </p:childTnLst>
                    </p:cTn>
                  </p:par>
                  <p:par>
                    <p:cTn id="22" fill="hold">
                      <p:stCondLst>
                        <p:cond delay="indefinite"/>
                      </p:stCondLst>
                      <p:childTnLst>
                        <p:par>
                          <p:cTn id="23" fill="hold">
                            <p:stCondLst>
                              <p:cond delay="0"/>
                            </p:stCondLst>
                            <p:childTnLst>
                              <p:par>
                                <p:cTn id="24" presetID="41" presetClass="entr" presetSubtype="0" fill="hold" grpId="0" nodeType="clickEffect">
                                  <p:stCondLst>
                                    <p:cond delay="0"/>
                                  </p:stCondLst>
                                  <p:iterate type="lt">
                                    <p:tmPct val="10000"/>
                                  </p:iterate>
                                  <p:childTnLst>
                                    <p:set>
                                      <p:cBhvr>
                                        <p:cTn id="25" dur="1" fill="hold">
                                          <p:stCondLst>
                                            <p:cond delay="0"/>
                                          </p:stCondLst>
                                        </p:cTn>
                                        <p:tgtEl>
                                          <p:spTgt spid="14010"/>
                                        </p:tgtEl>
                                        <p:attrNameLst>
                                          <p:attrName>style.visibility</p:attrName>
                                        </p:attrNameLst>
                                      </p:cBhvr>
                                      <p:to>
                                        <p:strVal val="visible"/>
                                      </p:to>
                                    </p:set>
                                    <p:anim calcmode="lin" valueType="num">
                                      <p:cBhvr>
                                        <p:cTn id="26" dur="500" fill="hold"/>
                                        <p:tgtEl>
                                          <p:spTgt spid="14010"/>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14010"/>
                                        </p:tgtEl>
                                        <p:attrNameLst>
                                          <p:attrName>ppt_y</p:attrName>
                                        </p:attrNameLst>
                                      </p:cBhvr>
                                      <p:tavLst>
                                        <p:tav tm="0">
                                          <p:val>
                                            <p:strVal val="#ppt_y"/>
                                          </p:val>
                                        </p:tav>
                                        <p:tav tm="100000">
                                          <p:val>
                                            <p:strVal val="#ppt_y"/>
                                          </p:val>
                                        </p:tav>
                                      </p:tavLst>
                                    </p:anim>
                                    <p:anim calcmode="lin" valueType="num">
                                      <p:cBhvr>
                                        <p:cTn id="28" dur="500" fill="hold"/>
                                        <p:tgtEl>
                                          <p:spTgt spid="14010"/>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14010"/>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140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4018"/>
                                        </p:tgtEl>
                                        <p:attrNameLst>
                                          <p:attrName>style.visibility</p:attrName>
                                        </p:attrNameLst>
                                      </p:cBhvr>
                                      <p:to>
                                        <p:strVal val="visible"/>
                                      </p:to>
                                    </p:set>
                                    <p:animEffect transition="in" filter="wipe(down)">
                                      <p:cBhvr>
                                        <p:cTn id="35" dur="500"/>
                                        <p:tgtEl>
                                          <p:spTgt spid="40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9" grpId="0"/>
      <p:bldP spid="1409" grpId="1"/>
      <p:bldP spid="14010" grpId="0"/>
      <p:bldP spid="14010"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1"/>
          <p:cNvPicPr>
            <a:picLocks noChangeAspect="1"/>
          </p:cNvPicPr>
          <p:nvPr/>
        </p:nvPicPr>
        <p:blipFill>
          <a:blip r:embed="rId2"/>
          <a:stretch>
            <a:fillRect/>
          </a:stretch>
        </p:blipFill>
        <p:spPr>
          <a:xfrm>
            <a:off x="-635" y="0"/>
            <a:ext cx="24384635" cy="13790295"/>
          </a:xfrm>
          <a:prstGeom prst="rect">
            <a:avLst/>
          </a:prstGeom>
        </p:spPr>
      </p:pic>
      <p:grpSp>
        <p:nvGrpSpPr>
          <p:cNvPr id="2" name="组合 1"/>
          <p:cNvGrpSpPr/>
          <p:nvPr/>
        </p:nvGrpSpPr>
        <p:grpSpPr>
          <a:xfrm>
            <a:off x="1854200" y="2799080"/>
            <a:ext cx="6451600" cy="8864600"/>
            <a:chOff x="2910" y="4460"/>
            <a:chExt cx="10160" cy="13960"/>
          </a:xfrm>
        </p:grpSpPr>
        <p:pic>
          <p:nvPicPr>
            <p:cNvPr id="1706" name="image 1706"/>
            <p:cNvPicPr>
              <a:picLocks noChangeAspect="1"/>
            </p:cNvPicPr>
            <p:nvPr/>
          </p:nvPicPr>
          <p:blipFill>
            <a:blip r:embed="rId3"/>
            <a:srcRect/>
            <a:stretch>
              <a:fillRect/>
            </a:stretch>
          </p:blipFill>
          <p:spPr>
            <a:xfrm>
              <a:off x="2910" y="17980"/>
              <a:ext cx="10160" cy="440"/>
            </a:xfrm>
            <a:prstGeom prst="rect">
              <a:avLst/>
            </a:prstGeom>
          </p:spPr>
        </p:pic>
        <p:pic>
          <p:nvPicPr>
            <p:cNvPr id="1707" name="image 1707"/>
            <p:cNvPicPr>
              <a:picLocks noChangeAspect="1"/>
            </p:cNvPicPr>
            <p:nvPr/>
          </p:nvPicPr>
          <p:blipFill>
            <a:blip r:embed="rId4"/>
            <a:srcRect/>
            <a:stretch>
              <a:fillRect/>
            </a:stretch>
          </p:blipFill>
          <p:spPr>
            <a:xfrm>
              <a:off x="2910" y="16360"/>
              <a:ext cx="10140" cy="1680"/>
            </a:xfrm>
            <a:prstGeom prst="rect">
              <a:avLst/>
            </a:prstGeom>
          </p:spPr>
        </p:pic>
        <p:pic>
          <p:nvPicPr>
            <p:cNvPr id="1708" name="image 1708"/>
            <p:cNvPicPr>
              <a:picLocks noChangeAspect="1"/>
            </p:cNvPicPr>
            <p:nvPr/>
          </p:nvPicPr>
          <p:blipFill>
            <a:blip r:embed="rId5"/>
            <a:srcRect/>
            <a:stretch>
              <a:fillRect/>
            </a:stretch>
          </p:blipFill>
          <p:spPr>
            <a:xfrm>
              <a:off x="3710" y="4460"/>
              <a:ext cx="8560" cy="11980"/>
            </a:xfrm>
            <a:prstGeom prst="rect">
              <a:avLst/>
            </a:prstGeom>
          </p:spPr>
        </p:pic>
      </p:grpSp>
      <p:sp>
        <p:nvSpPr>
          <p:cNvPr id="1709" name="Object 1709"/>
          <p:cNvSpPr txBox="1"/>
          <p:nvPr/>
        </p:nvSpPr>
        <p:spPr>
          <a:xfrm>
            <a:off x="3171825" y="10509250"/>
            <a:ext cx="3790950" cy="685800"/>
          </a:xfrm>
          <a:prstGeom prst="rect">
            <a:avLst/>
          </a:prstGeom>
        </p:spPr>
        <p:txBody>
          <a:bodyPr vert="horz" rtlCol="0" anchor="t" anchorCtr="0">
            <a:noAutofit/>
          </a:bodyPr>
          <a:lstStyle/>
          <a:p>
            <a:pPr algn="ctr">
              <a:lnSpc>
                <a:spcPct val="100000"/>
              </a:lnSpc>
            </a:pPr>
            <a:r>
              <a:rPr lang="en-US" altLang="zh-CN" sz="4500" dirty="0">
                <a:solidFill>
                  <a:srgbClr val="FFFFFF"/>
                </a:solidFill>
                <a:cs typeface="+mn-ea"/>
                <a:sym typeface="+mn-lt"/>
              </a:rPr>
              <a:t>2.</a:t>
            </a:r>
            <a:r>
              <a:rPr lang="zh-CN" altLang="en-US" sz="4500" dirty="0">
                <a:solidFill>
                  <a:srgbClr val="FFFFFF"/>
                </a:solidFill>
                <a:cs typeface="+mn-ea"/>
                <a:sym typeface="+mn-lt"/>
              </a:rPr>
              <a:t>解决方案</a:t>
            </a:r>
          </a:p>
        </p:txBody>
      </p:sp>
      <p:sp>
        <p:nvSpPr>
          <p:cNvPr id="17012" name="Object 17012"/>
          <p:cNvSpPr txBox="1"/>
          <p:nvPr/>
        </p:nvSpPr>
        <p:spPr>
          <a:xfrm>
            <a:off x="2787015" y="3151505"/>
            <a:ext cx="4381500" cy="2681605"/>
          </a:xfrm>
          <a:prstGeom prst="rect">
            <a:avLst/>
          </a:prstGeom>
        </p:spPr>
        <p:txBody>
          <a:bodyPr vert="horz" rtlCol="0" anchor="t" anchorCtr="0">
            <a:noAutofit/>
          </a:bodyPr>
          <a:lstStyle/>
          <a:p>
            <a:pPr algn="l">
              <a:lnSpc>
                <a:spcPct val="112000"/>
              </a:lnSpc>
            </a:pPr>
            <a:r>
              <a:rPr lang="zh-CN" altLang="en-US" sz="2900" b="0" i="0" dirty="0">
                <a:solidFill>
                  <a:srgbClr val="262626"/>
                </a:solidFill>
                <a:cs typeface="+mn-ea"/>
                <a:sym typeface="+mn-lt"/>
              </a:rPr>
              <a:t>我们在项目前期共同讨论，制定了简要的风险管理计划，为了防控由于开发能力问题导致项目开发受阻或进度延后，我们对功能设置了优先级，优先级高的功能先完成。</a:t>
            </a:r>
          </a:p>
          <a:p>
            <a:pPr algn="l">
              <a:lnSpc>
                <a:spcPct val="112000"/>
              </a:lnSpc>
            </a:pPr>
            <a:endParaRPr lang="zh-CN" altLang="en-US" sz="2900" b="0" i="0" dirty="0">
              <a:solidFill>
                <a:srgbClr val="262626"/>
              </a:solidFill>
              <a:cs typeface="+mn-ea"/>
              <a:sym typeface="+mn-lt"/>
            </a:endParaRPr>
          </a:p>
          <a:p>
            <a:pPr algn="l">
              <a:lnSpc>
                <a:spcPct val="112000"/>
              </a:lnSpc>
            </a:pPr>
            <a:r>
              <a:rPr lang="zh-CN" altLang="en-US" sz="2900" b="0" i="0" dirty="0">
                <a:solidFill>
                  <a:srgbClr val="262626"/>
                </a:solidFill>
                <a:cs typeface="+mn-ea"/>
                <a:sym typeface="+mn-lt"/>
              </a:rPr>
              <a:t>我们对服务器的部署采取了微服务的部署方法，我们将不同功能部署在不同服务器上运行解决内存不够的情况。</a:t>
            </a:r>
          </a:p>
          <a:p>
            <a:pPr algn="l">
              <a:lnSpc>
                <a:spcPct val="112000"/>
              </a:lnSpc>
            </a:pPr>
            <a:endParaRPr lang="zh-CN" sz="2900" b="0" i="0" dirty="0">
              <a:solidFill>
                <a:srgbClr val="262626"/>
              </a:solidFill>
              <a:cs typeface="+mn-ea"/>
              <a:sym typeface="+mn-lt"/>
            </a:endParaRPr>
          </a:p>
          <a:p>
            <a:pPr algn="l">
              <a:lnSpc>
                <a:spcPct val="112000"/>
              </a:lnSpc>
            </a:pPr>
            <a:endParaRPr lang="zh-CN" sz="2900" b="0" i="0" dirty="0">
              <a:solidFill>
                <a:srgbClr val="262626"/>
              </a:solidFill>
              <a:cs typeface="+mn-ea"/>
              <a:sym typeface="+mn-lt"/>
            </a:endParaRPr>
          </a:p>
        </p:txBody>
      </p:sp>
      <p:grpSp>
        <p:nvGrpSpPr>
          <p:cNvPr id="7" name="组合 6"/>
          <p:cNvGrpSpPr/>
          <p:nvPr/>
        </p:nvGrpSpPr>
        <p:grpSpPr>
          <a:xfrm>
            <a:off x="8782050" y="2832100"/>
            <a:ext cx="6451600" cy="8864600"/>
            <a:chOff x="13830" y="4460"/>
            <a:chExt cx="10160" cy="13960"/>
          </a:xfrm>
        </p:grpSpPr>
        <p:pic>
          <p:nvPicPr>
            <p:cNvPr id="17017" name="image 17017"/>
            <p:cNvPicPr>
              <a:picLocks noChangeAspect="1"/>
            </p:cNvPicPr>
            <p:nvPr/>
          </p:nvPicPr>
          <p:blipFill>
            <a:blip r:embed="rId6"/>
            <a:srcRect/>
            <a:stretch>
              <a:fillRect/>
            </a:stretch>
          </p:blipFill>
          <p:spPr>
            <a:xfrm>
              <a:off x="13830" y="17980"/>
              <a:ext cx="10160" cy="440"/>
            </a:xfrm>
            <a:prstGeom prst="rect">
              <a:avLst/>
            </a:prstGeom>
          </p:spPr>
        </p:pic>
        <p:pic>
          <p:nvPicPr>
            <p:cNvPr id="17018" name="image 17018"/>
            <p:cNvPicPr>
              <a:picLocks noChangeAspect="1"/>
            </p:cNvPicPr>
            <p:nvPr/>
          </p:nvPicPr>
          <p:blipFill>
            <a:blip r:embed="rId7"/>
            <a:srcRect/>
            <a:stretch>
              <a:fillRect/>
            </a:stretch>
          </p:blipFill>
          <p:spPr>
            <a:xfrm>
              <a:off x="13830" y="16360"/>
              <a:ext cx="10140" cy="1680"/>
            </a:xfrm>
            <a:prstGeom prst="rect">
              <a:avLst/>
            </a:prstGeom>
          </p:spPr>
        </p:pic>
        <p:pic>
          <p:nvPicPr>
            <p:cNvPr id="17019" name="image 17019"/>
            <p:cNvPicPr>
              <a:picLocks noChangeAspect="1"/>
            </p:cNvPicPr>
            <p:nvPr/>
          </p:nvPicPr>
          <p:blipFill>
            <a:blip r:embed="rId8"/>
            <a:srcRect/>
            <a:stretch>
              <a:fillRect/>
            </a:stretch>
          </p:blipFill>
          <p:spPr>
            <a:xfrm>
              <a:off x="14630" y="4460"/>
              <a:ext cx="8560" cy="11980"/>
            </a:xfrm>
            <a:prstGeom prst="rect">
              <a:avLst/>
            </a:prstGeom>
          </p:spPr>
        </p:pic>
      </p:grpSp>
      <p:sp>
        <p:nvSpPr>
          <p:cNvPr id="17020" name="Object 17020"/>
          <p:cNvSpPr txBox="1"/>
          <p:nvPr/>
        </p:nvSpPr>
        <p:spPr>
          <a:xfrm>
            <a:off x="9986010" y="10502900"/>
            <a:ext cx="3771265" cy="685800"/>
          </a:xfrm>
          <a:prstGeom prst="rect">
            <a:avLst/>
          </a:prstGeom>
        </p:spPr>
        <p:txBody>
          <a:bodyPr vert="horz" rtlCol="0" anchor="t" anchorCtr="0">
            <a:noAutofit/>
          </a:bodyPr>
          <a:lstStyle/>
          <a:p>
            <a:pPr algn="ctr">
              <a:lnSpc>
                <a:spcPct val="100000"/>
              </a:lnSpc>
            </a:pPr>
            <a:r>
              <a:rPr lang="en-US" altLang="zh-CN" sz="4500" dirty="0">
                <a:solidFill>
                  <a:srgbClr val="FFFFFF"/>
                </a:solidFill>
                <a:cs typeface="+mn-ea"/>
                <a:sym typeface="+mn-lt"/>
              </a:rPr>
              <a:t>1.</a:t>
            </a:r>
            <a:r>
              <a:rPr lang="zh-CN" altLang="en-US" sz="4500" dirty="0">
                <a:solidFill>
                  <a:srgbClr val="FFFFFF"/>
                </a:solidFill>
                <a:cs typeface="+mn-ea"/>
                <a:sym typeface="+mn-lt"/>
              </a:rPr>
              <a:t>遇到的困难</a:t>
            </a:r>
          </a:p>
        </p:txBody>
      </p:sp>
      <p:sp>
        <p:nvSpPr>
          <p:cNvPr id="17023" name="Object 17023"/>
          <p:cNvSpPr txBox="1"/>
          <p:nvPr/>
        </p:nvSpPr>
        <p:spPr>
          <a:xfrm>
            <a:off x="9577070" y="2799080"/>
            <a:ext cx="4861560" cy="6437630"/>
          </a:xfrm>
          <a:prstGeom prst="rect">
            <a:avLst/>
          </a:prstGeom>
        </p:spPr>
        <p:txBody>
          <a:bodyPr vert="horz" rtlCol="0" anchor="t" anchorCtr="0">
            <a:noAutofit/>
          </a:bodyPr>
          <a:lstStyle/>
          <a:p>
            <a:pPr algn="l">
              <a:lnSpc>
                <a:spcPct val="112000"/>
              </a:lnSpc>
            </a:pPr>
            <a:r>
              <a:rPr lang="zh-CN" altLang="en-US" sz="2900" dirty="0">
                <a:solidFill>
                  <a:srgbClr val="262626"/>
                </a:solidFill>
                <a:cs typeface="+mn-ea"/>
                <a:sym typeface="+mn-lt"/>
              </a:rPr>
              <a:t>开发团队成员之前没有接触过</a:t>
            </a:r>
            <a:r>
              <a:rPr lang="en-US" altLang="zh-CN" sz="2900" dirty="0">
                <a:solidFill>
                  <a:srgbClr val="262626"/>
                </a:solidFill>
                <a:cs typeface="+mn-ea"/>
                <a:sym typeface="+mn-lt"/>
              </a:rPr>
              <a:t>Flask</a:t>
            </a:r>
            <a:r>
              <a:rPr lang="zh-CN" altLang="en-US" sz="2900" dirty="0">
                <a:solidFill>
                  <a:srgbClr val="262626"/>
                </a:solidFill>
                <a:cs typeface="+mn-ea"/>
                <a:sym typeface="+mn-lt"/>
              </a:rPr>
              <a:t>框架、</a:t>
            </a:r>
            <a:r>
              <a:rPr lang="en-US" altLang="zh-CN" sz="2900" dirty="0">
                <a:solidFill>
                  <a:srgbClr val="262626"/>
                </a:solidFill>
                <a:cs typeface="+mn-ea"/>
                <a:sym typeface="+mn-lt"/>
              </a:rPr>
              <a:t>JS</a:t>
            </a:r>
            <a:r>
              <a:rPr lang="zh-CN" altLang="en-US" sz="2900" dirty="0">
                <a:solidFill>
                  <a:srgbClr val="262626"/>
                </a:solidFill>
                <a:cs typeface="+mn-ea"/>
                <a:sym typeface="+mn-lt"/>
              </a:rPr>
              <a:t>、</a:t>
            </a:r>
            <a:r>
              <a:rPr lang="en-US" altLang="zh-CN" sz="2900" dirty="0" err="1">
                <a:solidFill>
                  <a:srgbClr val="262626"/>
                </a:solidFill>
                <a:cs typeface="+mn-ea"/>
                <a:sym typeface="+mn-lt"/>
              </a:rPr>
              <a:t>Jquery</a:t>
            </a:r>
            <a:r>
              <a:rPr lang="zh-CN" altLang="en-US" sz="2900" dirty="0">
                <a:solidFill>
                  <a:srgbClr val="262626"/>
                </a:solidFill>
                <a:cs typeface="+mn-ea"/>
                <a:sym typeface="+mn-lt"/>
              </a:rPr>
              <a:t>、</a:t>
            </a:r>
            <a:r>
              <a:rPr lang="en-US" altLang="zh-CN" sz="2900" dirty="0">
                <a:solidFill>
                  <a:srgbClr val="262626"/>
                </a:solidFill>
                <a:cs typeface="+mn-ea"/>
                <a:sym typeface="+mn-lt"/>
              </a:rPr>
              <a:t>Vue</a:t>
            </a:r>
            <a:r>
              <a:rPr lang="zh-CN" altLang="en-US" sz="2900" dirty="0">
                <a:solidFill>
                  <a:srgbClr val="262626"/>
                </a:solidFill>
                <a:cs typeface="+mn-ea"/>
                <a:sym typeface="+mn-lt"/>
              </a:rPr>
              <a:t>等本项目需要使用的技术，所以花费了一定的时间进行学习。</a:t>
            </a:r>
          </a:p>
          <a:p>
            <a:pPr algn="l">
              <a:lnSpc>
                <a:spcPct val="112000"/>
              </a:lnSpc>
            </a:pPr>
            <a:endParaRPr lang="zh-CN" altLang="en-US" sz="2900" dirty="0">
              <a:solidFill>
                <a:srgbClr val="262626"/>
              </a:solidFill>
              <a:cs typeface="+mn-ea"/>
              <a:sym typeface="+mn-lt"/>
            </a:endParaRPr>
          </a:p>
          <a:p>
            <a:pPr algn="l">
              <a:lnSpc>
                <a:spcPct val="112000"/>
              </a:lnSpc>
            </a:pPr>
            <a:r>
              <a:rPr lang="zh-CN" altLang="en-US" sz="2900" dirty="0">
                <a:solidFill>
                  <a:srgbClr val="262626"/>
                </a:solidFill>
                <a:cs typeface="+mn-ea"/>
                <a:sym typeface="+mn-lt"/>
              </a:rPr>
              <a:t>对线上服务器的部署也存在问题，导致可能在运行某个算法时服务器内存不够进而无法使用</a:t>
            </a:r>
          </a:p>
          <a:p>
            <a:pPr algn="l">
              <a:lnSpc>
                <a:spcPct val="112000"/>
              </a:lnSpc>
            </a:pPr>
            <a:endParaRPr lang="en-US" altLang="zh-CN" sz="2900" dirty="0">
              <a:solidFill>
                <a:srgbClr val="262626"/>
              </a:solidFill>
              <a:cs typeface="+mn-ea"/>
              <a:sym typeface="+mn-lt"/>
            </a:endParaRPr>
          </a:p>
          <a:p>
            <a:pPr algn="l">
              <a:lnSpc>
                <a:spcPct val="112000"/>
              </a:lnSpc>
            </a:pPr>
            <a:r>
              <a:rPr lang="zh-CN" altLang="en-US" sz="2900" b="0" i="0" dirty="0">
                <a:solidFill>
                  <a:srgbClr val="262626"/>
                </a:solidFill>
                <a:cs typeface="+mn-ea"/>
                <a:sym typeface="+mn-lt"/>
              </a:rPr>
              <a:t>对算法设计和调优不熟悉，前期花费了较多的时间学习相关算法、技术和模型原理，占用了较多的编码开发时间。</a:t>
            </a:r>
            <a:endParaRPr lang="zh-CN" sz="2900" b="0" i="0" dirty="0">
              <a:solidFill>
                <a:srgbClr val="262626"/>
              </a:solidFill>
              <a:cs typeface="+mn-ea"/>
              <a:sym typeface="+mn-lt"/>
            </a:endParaRPr>
          </a:p>
        </p:txBody>
      </p:sp>
      <p:grpSp>
        <p:nvGrpSpPr>
          <p:cNvPr id="8" name="组合 7"/>
          <p:cNvGrpSpPr/>
          <p:nvPr/>
        </p:nvGrpSpPr>
        <p:grpSpPr>
          <a:xfrm>
            <a:off x="15709900" y="2832100"/>
            <a:ext cx="6473190" cy="8864600"/>
            <a:chOff x="24740" y="4460"/>
            <a:chExt cx="10194" cy="13960"/>
          </a:xfrm>
        </p:grpSpPr>
        <p:pic>
          <p:nvPicPr>
            <p:cNvPr id="17028" name="image 17028"/>
            <p:cNvPicPr>
              <a:picLocks noChangeAspect="1"/>
            </p:cNvPicPr>
            <p:nvPr/>
          </p:nvPicPr>
          <p:blipFill>
            <a:blip r:embed="rId3"/>
            <a:srcRect/>
            <a:stretch>
              <a:fillRect/>
            </a:stretch>
          </p:blipFill>
          <p:spPr>
            <a:xfrm>
              <a:off x="24774" y="17980"/>
              <a:ext cx="10160" cy="440"/>
            </a:xfrm>
            <a:prstGeom prst="rect">
              <a:avLst/>
            </a:prstGeom>
          </p:spPr>
        </p:pic>
        <p:pic>
          <p:nvPicPr>
            <p:cNvPr id="17029" name="image 17029"/>
            <p:cNvPicPr>
              <a:picLocks noChangeAspect="1"/>
            </p:cNvPicPr>
            <p:nvPr/>
          </p:nvPicPr>
          <p:blipFill>
            <a:blip r:embed="rId4"/>
            <a:srcRect/>
            <a:stretch>
              <a:fillRect/>
            </a:stretch>
          </p:blipFill>
          <p:spPr>
            <a:xfrm>
              <a:off x="24740" y="16360"/>
              <a:ext cx="10140" cy="1680"/>
            </a:xfrm>
            <a:prstGeom prst="rect">
              <a:avLst/>
            </a:prstGeom>
          </p:spPr>
        </p:pic>
        <p:pic>
          <p:nvPicPr>
            <p:cNvPr id="17030" name="image 17030"/>
            <p:cNvPicPr>
              <a:picLocks noChangeAspect="1"/>
            </p:cNvPicPr>
            <p:nvPr/>
          </p:nvPicPr>
          <p:blipFill>
            <a:blip r:embed="rId9"/>
            <a:srcRect/>
            <a:stretch>
              <a:fillRect/>
            </a:stretch>
          </p:blipFill>
          <p:spPr>
            <a:xfrm>
              <a:off x="25520" y="4460"/>
              <a:ext cx="8580" cy="11980"/>
            </a:xfrm>
            <a:prstGeom prst="rect">
              <a:avLst/>
            </a:prstGeom>
          </p:spPr>
        </p:pic>
      </p:grpSp>
      <p:sp>
        <p:nvSpPr>
          <p:cNvPr id="17031" name="Object 17031"/>
          <p:cNvSpPr txBox="1"/>
          <p:nvPr/>
        </p:nvSpPr>
        <p:spPr>
          <a:xfrm>
            <a:off x="16717645" y="10509250"/>
            <a:ext cx="4423410" cy="685800"/>
          </a:xfrm>
          <a:prstGeom prst="rect">
            <a:avLst/>
          </a:prstGeom>
        </p:spPr>
        <p:txBody>
          <a:bodyPr vert="horz" rtlCol="0" anchor="t" anchorCtr="0">
            <a:noAutofit/>
          </a:bodyPr>
          <a:lstStyle/>
          <a:p>
            <a:pPr algn="ctr">
              <a:lnSpc>
                <a:spcPct val="100000"/>
              </a:lnSpc>
            </a:pPr>
            <a:r>
              <a:rPr lang="en-US" altLang="zh-CN" sz="4500" dirty="0">
                <a:solidFill>
                  <a:srgbClr val="FFFFFF"/>
                </a:solidFill>
                <a:cs typeface="+mn-ea"/>
                <a:sym typeface="+mn-lt"/>
              </a:rPr>
              <a:t>3.</a:t>
            </a:r>
            <a:r>
              <a:rPr lang="zh-CN" altLang="en-US" sz="4500" dirty="0">
                <a:solidFill>
                  <a:srgbClr val="FFFFFF"/>
                </a:solidFill>
                <a:cs typeface="+mn-ea"/>
                <a:sym typeface="+mn-lt"/>
              </a:rPr>
              <a:t>解决方案</a:t>
            </a:r>
          </a:p>
        </p:txBody>
      </p:sp>
      <p:sp>
        <p:nvSpPr>
          <p:cNvPr id="4" name="Object 17012"/>
          <p:cNvSpPr txBox="1"/>
          <p:nvPr/>
        </p:nvSpPr>
        <p:spPr>
          <a:xfrm>
            <a:off x="16759555" y="3108325"/>
            <a:ext cx="4381500" cy="1788160"/>
          </a:xfrm>
          <a:prstGeom prst="rect">
            <a:avLst/>
          </a:prstGeom>
        </p:spPr>
        <p:txBody>
          <a:bodyPr vert="horz" rtlCol="0" anchor="t" anchorCtr="0">
            <a:noAutofit/>
          </a:bodyPr>
          <a:lstStyle/>
          <a:p>
            <a:pPr algn="l">
              <a:lnSpc>
                <a:spcPct val="112000"/>
              </a:lnSpc>
            </a:pPr>
            <a:r>
              <a:rPr lang="zh-CN" altLang="en-US" sz="2900" b="0" i="0" dirty="0">
                <a:solidFill>
                  <a:srgbClr val="262626"/>
                </a:solidFill>
                <a:cs typeface="+mn-ea"/>
                <a:sym typeface="+mn-lt"/>
              </a:rPr>
              <a:t>我们首先关注于实现变化检测这一核心主要功能，同时并行完成简单的</a:t>
            </a:r>
            <a:r>
              <a:rPr lang="en-US" altLang="zh-CN" sz="2900" b="0" i="0" dirty="0">
                <a:solidFill>
                  <a:srgbClr val="262626"/>
                </a:solidFill>
                <a:cs typeface="+mn-ea"/>
                <a:sym typeface="+mn-lt"/>
              </a:rPr>
              <a:t>Web</a:t>
            </a:r>
            <a:r>
              <a:rPr lang="zh-CN" altLang="en-US" sz="2900" b="0" i="0" dirty="0">
                <a:solidFill>
                  <a:srgbClr val="262626"/>
                </a:solidFill>
                <a:cs typeface="+mn-ea"/>
                <a:sym typeface="+mn-lt"/>
              </a:rPr>
              <a:t>应用搭建，设计并实现必要的功能接口。如果项目进展良好，再继续完成项目的其他的功能，如目标提取、地物分类和目标检测，以及我们项目在设计的需求之外额外实现的用户评论的功能。</a:t>
            </a:r>
            <a:endParaRPr lang="zh-CN" sz="2900" b="0" i="0" dirty="0">
              <a:solidFill>
                <a:srgbClr val="262626"/>
              </a:solidFill>
              <a:cs typeface="+mn-ea"/>
              <a:sym typeface="+mn-lt"/>
            </a:endParaRPr>
          </a:p>
        </p:txBody>
      </p:sp>
      <p:grpSp>
        <p:nvGrpSpPr>
          <p:cNvPr id="4018" name="组合 4018"/>
          <p:cNvGrpSpPr/>
          <p:nvPr/>
        </p:nvGrpSpPr>
        <p:grpSpPr>
          <a:xfrm>
            <a:off x="787400" y="673100"/>
            <a:ext cx="7755734" cy="902466"/>
            <a:chOff x="787400" y="673100"/>
            <a:chExt cx="7755734" cy="902466"/>
          </a:xfrm>
        </p:grpSpPr>
        <p:pic>
          <p:nvPicPr>
            <p:cNvPr id="4019" name="image 4019"/>
            <p:cNvPicPr>
              <a:picLocks noChangeAspect="1"/>
            </p:cNvPicPr>
            <p:nvPr/>
          </p:nvPicPr>
          <p:blipFill>
            <a:blip r:embed="rId10"/>
            <a:srcRect/>
            <a:stretch>
              <a:fillRect/>
            </a:stretch>
          </p:blipFill>
          <p:spPr>
            <a:xfrm>
              <a:off x="787400" y="673100"/>
              <a:ext cx="800100" cy="800100"/>
            </a:xfrm>
            <a:prstGeom prst="rect">
              <a:avLst/>
            </a:prstGeom>
          </p:spPr>
        </p:pic>
        <p:pic>
          <p:nvPicPr>
            <p:cNvPr id="4020" name="image 4020"/>
            <p:cNvPicPr>
              <a:picLocks noChangeAspect="1"/>
            </p:cNvPicPr>
            <p:nvPr/>
          </p:nvPicPr>
          <p:blipFill>
            <a:blip r:embed="rId11"/>
            <a:srcRect/>
            <a:stretch>
              <a:fillRect/>
            </a:stretch>
          </p:blipFill>
          <p:spPr>
            <a:xfrm>
              <a:off x="1181100" y="1092200"/>
              <a:ext cx="469900" cy="469900"/>
            </a:xfrm>
            <a:prstGeom prst="rect">
              <a:avLst/>
            </a:prstGeom>
          </p:spPr>
        </p:pic>
        <p:sp>
          <p:nvSpPr>
            <p:cNvPr id="4021" name="Object 4021"/>
            <p:cNvSpPr txBox="1"/>
            <p:nvPr/>
          </p:nvSpPr>
          <p:spPr>
            <a:xfrm>
              <a:off x="1790303" y="610366"/>
              <a:ext cx="6905231" cy="889000"/>
            </a:xfrm>
            <a:prstGeom prst="rect">
              <a:avLst/>
            </a:prstGeom>
          </p:spPr>
          <p:txBody>
            <a:bodyPr vert="horz" rtlCol="0" anchor="t" anchorCtr="0">
              <a:noAutofit/>
            </a:bodyPr>
            <a:lstStyle/>
            <a:p>
              <a:pPr algn="l">
                <a:lnSpc>
                  <a:spcPct val="100000"/>
                </a:lnSpc>
              </a:pPr>
              <a:r>
                <a:rPr lang="zh-CN" altLang="en-US" sz="5800" b="0" i="0" dirty="0">
                  <a:solidFill>
                    <a:srgbClr val="262626"/>
                  </a:solidFill>
                  <a:cs typeface="+mn-ea"/>
                  <a:sym typeface="+mn-lt"/>
                </a:rPr>
                <a:t>总结</a:t>
              </a:r>
              <a:r>
                <a:rPr lang="en-US" altLang="zh-CN" sz="5800" b="0" i="0" dirty="0">
                  <a:solidFill>
                    <a:srgbClr val="262626"/>
                  </a:solidFill>
                  <a:cs typeface="+mn-ea"/>
                  <a:sym typeface="+mn-lt"/>
                </a:rPr>
                <a:t>—</a:t>
              </a:r>
              <a:r>
                <a:rPr lang="zh-CN" altLang="en-US" sz="5800" b="0" i="0" dirty="0">
                  <a:solidFill>
                    <a:srgbClr val="262626"/>
                  </a:solidFill>
                  <a:cs typeface="+mn-ea"/>
                  <a:sym typeface="+mn-lt"/>
                </a:rPr>
                <a:t>遇到的困难</a:t>
              </a:r>
            </a:p>
          </p:txBody>
        </p:sp>
      </p:grpSp>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1" presetClass="entr" presetSubtype="0" fill="hold" grpId="0" nodeType="clickEffect">
                                  <p:stCondLst>
                                    <p:cond delay="0"/>
                                  </p:stCondLst>
                                  <p:iterate type="lt">
                                    <p:tmPct val="10000"/>
                                  </p:iterate>
                                  <p:childTnLst>
                                    <p:set>
                                      <p:cBhvr>
                                        <p:cTn id="11" dur="1" fill="hold">
                                          <p:stCondLst>
                                            <p:cond delay="0"/>
                                          </p:stCondLst>
                                        </p:cTn>
                                        <p:tgtEl>
                                          <p:spTgt spid="1709"/>
                                        </p:tgtEl>
                                        <p:attrNameLst>
                                          <p:attrName>style.visibility</p:attrName>
                                        </p:attrNameLst>
                                      </p:cBhvr>
                                      <p:to>
                                        <p:strVal val="visible"/>
                                      </p:to>
                                    </p:set>
                                    <p:anim calcmode="lin" valueType="num">
                                      <p:cBhvr>
                                        <p:cTn id="12" dur="500" fill="hold"/>
                                        <p:tgtEl>
                                          <p:spTgt spid="1709"/>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709"/>
                                        </p:tgtEl>
                                        <p:attrNameLst>
                                          <p:attrName>ppt_y</p:attrName>
                                        </p:attrNameLst>
                                      </p:cBhvr>
                                      <p:tavLst>
                                        <p:tav tm="0">
                                          <p:val>
                                            <p:strVal val="#ppt_y"/>
                                          </p:val>
                                        </p:tav>
                                        <p:tav tm="100000">
                                          <p:val>
                                            <p:strVal val="#ppt_y"/>
                                          </p:val>
                                        </p:tav>
                                      </p:tavLst>
                                    </p:anim>
                                    <p:anim calcmode="lin" valueType="num">
                                      <p:cBhvr>
                                        <p:cTn id="14" dur="500" fill="hold"/>
                                        <p:tgtEl>
                                          <p:spTgt spid="1709"/>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70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70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41" presetClass="entr" presetSubtype="0" fill="hold" grpId="0" nodeType="clickEffect">
                                  <p:stCondLst>
                                    <p:cond delay="0"/>
                                  </p:stCondLst>
                                  <p:iterate type="lt">
                                    <p:tmPct val="10000"/>
                                  </p:iterate>
                                  <p:childTnLst>
                                    <p:set>
                                      <p:cBhvr>
                                        <p:cTn id="25" dur="1" fill="hold">
                                          <p:stCondLst>
                                            <p:cond delay="0"/>
                                          </p:stCondLst>
                                        </p:cTn>
                                        <p:tgtEl>
                                          <p:spTgt spid="17020"/>
                                        </p:tgtEl>
                                        <p:attrNameLst>
                                          <p:attrName>style.visibility</p:attrName>
                                        </p:attrNameLst>
                                      </p:cBhvr>
                                      <p:to>
                                        <p:strVal val="visible"/>
                                      </p:to>
                                    </p:set>
                                    <p:anim calcmode="lin" valueType="num">
                                      <p:cBhvr>
                                        <p:cTn id="26" dur="500" fill="hold"/>
                                        <p:tgtEl>
                                          <p:spTgt spid="17020"/>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17020"/>
                                        </p:tgtEl>
                                        <p:attrNameLst>
                                          <p:attrName>ppt_y</p:attrName>
                                        </p:attrNameLst>
                                      </p:cBhvr>
                                      <p:tavLst>
                                        <p:tav tm="0">
                                          <p:val>
                                            <p:strVal val="#ppt_y"/>
                                          </p:val>
                                        </p:tav>
                                        <p:tav tm="100000">
                                          <p:val>
                                            <p:strVal val="#ppt_y"/>
                                          </p:val>
                                        </p:tav>
                                      </p:tavLst>
                                    </p:anim>
                                    <p:anim calcmode="lin" valueType="num">
                                      <p:cBhvr>
                                        <p:cTn id="28" dur="500" fill="hold"/>
                                        <p:tgtEl>
                                          <p:spTgt spid="17020"/>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17020"/>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1702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41" presetClass="entr" presetSubtype="0" fill="hold" grpId="0" nodeType="clickEffect">
                                  <p:stCondLst>
                                    <p:cond delay="0"/>
                                  </p:stCondLst>
                                  <p:iterate type="lt">
                                    <p:tmPct val="10000"/>
                                  </p:iterate>
                                  <p:childTnLst>
                                    <p:set>
                                      <p:cBhvr>
                                        <p:cTn id="39" dur="1" fill="hold">
                                          <p:stCondLst>
                                            <p:cond delay="0"/>
                                          </p:stCondLst>
                                        </p:cTn>
                                        <p:tgtEl>
                                          <p:spTgt spid="17031"/>
                                        </p:tgtEl>
                                        <p:attrNameLst>
                                          <p:attrName>style.visibility</p:attrName>
                                        </p:attrNameLst>
                                      </p:cBhvr>
                                      <p:to>
                                        <p:strVal val="visible"/>
                                      </p:to>
                                    </p:set>
                                    <p:anim calcmode="lin" valueType="num">
                                      <p:cBhvr>
                                        <p:cTn id="40" dur="500" fill="hold"/>
                                        <p:tgtEl>
                                          <p:spTgt spid="17031"/>
                                        </p:tgtEl>
                                        <p:attrNameLst>
                                          <p:attrName>ppt_x</p:attrName>
                                        </p:attrNameLst>
                                      </p:cBhvr>
                                      <p:tavLst>
                                        <p:tav tm="0">
                                          <p:val>
                                            <p:strVal val="#ppt_x"/>
                                          </p:val>
                                        </p:tav>
                                        <p:tav tm="50000">
                                          <p:val>
                                            <p:strVal val="#ppt_x+.1"/>
                                          </p:val>
                                        </p:tav>
                                        <p:tav tm="100000">
                                          <p:val>
                                            <p:strVal val="#ppt_x"/>
                                          </p:val>
                                        </p:tav>
                                      </p:tavLst>
                                    </p:anim>
                                    <p:anim calcmode="lin" valueType="num">
                                      <p:cBhvr>
                                        <p:cTn id="41" dur="500" fill="hold"/>
                                        <p:tgtEl>
                                          <p:spTgt spid="17031"/>
                                        </p:tgtEl>
                                        <p:attrNameLst>
                                          <p:attrName>ppt_y</p:attrName>
                                        </p:attrNameLst>
                                      </p:cBhvr>
                                      <p:tavLst>
                                        <p:tav tm="0">
                                          <p:val>
                                            <p:strVal val="#ppt_y"/>
                                          </p:val>
                                        </p:tav>
                                        <p:tav tm="100000">
                                          <p:val>
                                            <p:strVal val="#ppt_y"/>
                                          </p:val>
                                        </p:tav>
                                      </p:tavLst>
                                    </p:anim>
                                    <p:anim calcmode="lin" valueType="num">
                                      <p:cBhvr>
                                        <p:cTn id="42" dur="500" fill="hold"/>
                                        <p:tgtEl>
                                          <p:spTgt spid="17031"/>
                                        </p:tgtEl>
                                        <p:attrNameLst>
                                          <p:attrName>ppt_h</p:attrName>
                                        </p:attrNameLst>
                                      </p:cBhvr>
                                      <p:tavLst>
                                        <p:tav tm="0">
                                          <p:val>
                                            <p:strVal val="#ppt_h/10"/>
                                          </p:val>
                                        </p:tav>
                                        <p:tav tm="50000">
                                          <p:val>
                                            <p:strVal val="#ppt_h+.01"/>
                                          </p:val>
                                        </p:tav>
                                        <p:tav tm="100000">
                                          <p:val>
                                            <p:strVal val="#ppt_h"/>
                                          </p:val>
                                        </p:tav>
                                      </p:tavLst>
                                    </p:anim>
                                    <p:anim calcmode="lin" valueType="num">
                                      <p:cBhvr>
                                        <p:cTn id="43" dur="500" fill="hold"/>
                                        <p:tgtEl>
                                          <p:spTgt spid="17031"/>
                                        </p:tgtEl>
                                        <p:attrNameLst>
                                          <p:attrName>ppt_w</p:attrName>
                                        </p:attrNameLst>
                                      </p:cBhvr>
                                      <p:tavLst>
                                        <p:tav tm="0">
                                          <p:val>
                                            <p:strVal val="#ppt_w/10"/>
                                          </p:val>
                                        </p:tav>
                                        <p:tav tm="50000">
                                          <p:val>
                                            <p:strVal val="#ppt_w+.01"/>
                                          </p:val>
                                        </p:tav>
                                        <p:tav tm="100000">
                                          <p:val>
                                            <p:strVal val="#ppt_w"/>
                                          </p:val>
                                        </p:tav>
                                      </p:tavLst>
                                    </p:anim>
                                    <p:animEffect transition="in" filter="fade">
                                      <p:cBhvr>
                                        <p:cTn id="44" dur="500" tmFilter="0,0; .5, 1; 1, 1"/>
                                        <p:tgtEl>
                                          <p:spTgt spid="1703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4018"/>
                                        </p:tgtEl>
                                        <p:attrNameLst>
                                          <p:attrName>style.visibility</p:attrName>
                                        </p:attrNameLst>
                                      </p:cBhvr>
                                      <p:to>
                                        <p:strVal val="visible"/>
                                      </p:to>
                                    </p:set>
                                    <p:animEffect transition="in" filter="wipe(down)">
                                      <p:cBhvr>
                                        <p:cTn id="49" dur="500"/>
                                        <p:tgtEl>
                                          <p:spTgt spid="40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9" grpId="0"/>
      <p:bldP spid="1709" grpId="1"/>
      <p:bldP spid="17020" grpId="0"/>
      <p:bldP spid="17020" grpId="1"/>
      <p:bldP spid="17031" grpId="0"/>
      <p:bldP spid="17031"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1"/>
          <p:cNvPicPr>
            <a:picLocks noChangeAspect="1"/>
          </p:cNvPicPr>
          <p:nvPr/>
        </p:nvPicPr>
        <p:blipFill>
          <a:blip r:embed="rId2"/>
          <a:stretch>
            <a:fillRect/>
          </a:stretch>
        </p:blipFill>
        <p:spPr>
          <a:xfrm>
            <a:off x="0" y="5715"/>
            <a:ext cx="24384635" cy="13790295"/>
          </a:xfrm>
          <a:prstGeom prst="rect">
            <a:avLst/>
          </a:prstGeom>
        </p:spPr>
      </p:pic>
      <p:grpSp>
        <p:nvGrpSpPr>
          <p:cNvPr id="2" name="组合 1"/>
          <p:cNvGrpSpPr/>
          <p:nvPr/>
        </p:nvGrpSpPr>
        <p:grpSpPr>
          <a:xfrm>
            <a:off x="2400300" y="4521200"/>
            <a:ext cx="5270500" cy="266700"/>
            <a:chOff x="3780" y="7120"/>
            <a:chExt cx="8300" cy="420"/>
          </a:xfrm>
        </p:grpSpPr>
        <p:pic>
          <p:nvPicPr>
            <p:cNvPr id="702" name="image 702"/>
            <p:cNvPicPr>
              <a:picLocks noChangeAspect="1"/>
            </p:cNvPicPr>
            <p:nvPr/>
          </p:nvPicPr>
          <p:blipFill>
            <a:blip r:embed="rId3"/>
            <a:srcRect/>
            <a:stretch>
              <a:fillRect/>
            </a:stretch>
          </p:blipFill>
          <p:spPr>
            <a:xfrm>
              <a:off x="3780" y="7400"/>
              <a:ext cx="8300" cy="140"/>
            </a:xfrm>
            <a:prstGeom prst="rect">
              <a:avLst/>
            </a:prstGeom>
          </p:spPr>
        </p:pic>
        <p:pic>
          <p:nvPicPr>
            <p:cNvPr id="703" name="image 703"/>
            <p:cNvPicPr>
              <a:picLocks noChangeAspect="1"/>
            </p:cNvPicPr>
            <p:nvPr/>
          </p:nvPicPr>
          <p:blipFill>
            <a:blip r:embed="rId4"/>
            <a:srcRect/>
            <a:stretch>
              <a:fillRect/>
            </a:stretch>
          </p:blipFill>
          <p:spPr>
            <a:xfrm>
              <a:off x="3780" y="7120"/>
              <a:ext cx="3600" cy="420"/>
            </a:xfrm>
            <a:prstGeom prst="rect">
              <a:avLst/>
            </a:prstGeom>
          </p:spPr>
        </p:pic>
      </p:grpSp>
      <p:grpSp>
        <p:nvGrpSpPr>
          <p:cNvPr id="6" name="组合 5"/>
          <p:cNvGrpSpPr/>
          <p:nvPr/>
        </p:nvGrpSpPr>
        <p:grpSpPr>
          <a:xfrm>
            <a:off x="2426335" y="3053080"/>
            <a:ext cx="2209165" cy="1460500"/>
            <a:chOff x="3821" y="4808"/>
            <a:chExt cx="3479" cy="2300"/>
          </a:xfrm>
        </p:grpSpPr>
        <p:pic>
          <p:nvPicPr>
            <p:cNvPr id="704" name="image 704"/>
            <p:cNvPicPr>
              <a:picLocks noChangeAspect="1"/>
            </p:cNvPicPr>
            <p:nvPr/>
          </p:nvPicPr>
          <p:blipFill>
            <a:blip r:embed="rId5"/>
            <a:srcRect/>
            <a:stretch>
              <a:fillRect/>
            </a:stretch>
          </p:blipFill>
          <p:spPr>
            <a:xfrm>
              <a:off x="6540" y="5360"/>
              <a:ext cx="760" cy="900"/>
            </a:xfrm>
            <a:prstGeom prst="rect">
              <a:avLst/>
            </a:prstGeom>
          </p:spPr>
        </p:pic>
        <p:sp>
          <p:nvSpPr>
            <p:cNvPr id="705" name="Object 705"/>
            <p:cNvSpPr txBox="1"/>
            <p:nvPr/>
          </p:nvSpPr>
          <p:spPr>
            <a:xfrm>
              <a:off x="3821" y="4808"/>
              <a:ext cx="2719" cy="2300"/>
            </a:xfrm>
            <a:prstGeom prst="rect">
              <a:avLst/>
            </a:prstGeom>
          </p:spPr>
          <p:txBody>
            <a:bodyPr vert="horz" rtlCol="0" anchor="t" anchorCtr="0">
              <a:noAutofit/>
            </a:bodyPr>
            <a:lstStyle/>
            <a:p>
              <a:pPr algn="l">
                <a:lnSpc>
                  <a:spcPct val="100000"/>
                </a:lnSpc>
              </a:pPr>
              <a:r>
                <a:rPr lang="zh-CN" sz="9600" b="0" i="0" dirty="0">
                  <a:solidFill>
                    <a:srgbClr val="233F7A"/>
                  </a:solidFill>
                  <a:cs typeface="+mn-ea"/>
                  <a:sym typeface="+mn-lt"/>
                </a:rPr>
                <a:t>01</a:t>
              </a:r>
              <a:endParaRPr lang="zh-CN" altLang="en-US" sz="9600" b="0" i="0" dirty="0">
                <a:solidFill>
                  <a:srgbClr val="233F7A"/>
                </a:solidFill>
                <a:cs typeface="+mn-ea"/>
                <a:sym typeface="+mn-lt"/>
              </a:endParaRPr>
            </a:p>
          </p:txBody>
        </p:sp>
      </p:grpSp>
      <p:sp>
        <p:nvSpPr>
          <p:cNvPr id="706" name="Object 706"/>
          <p:cNvSpPr txBox="1"/>
          <p:nvPr/>
        </p:nvSpPr>
        <p:spPr>
          <a:xfrm>
            <a:off x="2357120" y="5033645"/>
            <a:ext cx="5466080" cy="635000"/>
          </a:xfrm>
          <a:prstGeom prst="rect">
            <a:avLst/>
          </a:prstGeom>
        </p:spPr>
        <p:txBody>
          <a:bodyPr vert="horz" rtlCol="0" anchor="t" anchorCtr="0">
            <a:noAutofit/>
          </a:bodyPr>
          <a:lstStyle/>
          <a:p>
            <a:pPr algn="l">
              <a:lnSpc>
                <a:spcPct val="100000"/>
              </a:lnSpc>
            </a:pPr>
            <a:r>
              <a:rPr lang="en-US" altLang="zh-CN" sz="4200" b="0" i="0" dirty="0">
                <a:solidFill>
                  <a:srgbClr val="262626"/>
                </a:solidFill>
                <a:cs typeface="+mn-ea"/>
                <a:sym typeface="+mn-lt"/>
              </a:rPr>
              <a:t>Web</a:t>
            </a:r>
            <a:r>
              <a:rPr lang="zh-CN" altLang="en-US" sz="4200" b="0" i="0" dirty="0">
                <a:solidFill>
                  <a:srgbClr val="262626"/>
                </a:solidFill>
                <a:cs typeface="+mn-ea"/>
                <a:sym typeface="+mn-lt"/>
              </a:rPr>
              <a:t>运行</a:t>
            </a:r>
            <a:endParaRPr lang="en-US" altLang="zh-CN" sz="4200" b="0" i="0" dirty="0">
              <a:solidFill>
                <a:srgbClr val="262626"/>
              </a:solidFill>
              <a:cs typeface="+mn-ea"/>
              <a:sym typeface="+mn-lt"/>
            </a:endParaRPr>
          </a:p>
        </p:txBody>
      </p:sp>
      <p:sp>
        <p:nvSpPr>
          <p:cNvPr id="707" name="Object 707"/>
          <p:cNvSpPr txBox="1"/>
          <p:nvPr/>
        </p:nvSpPr>
        <p:spPr>
          <a:xfrm>
            <a:off x="2251710" y="5758815"/>
            <a:ext cx="5740400" cy="965200"/>
          </a:xfrm>
          <a:prstGeom prst="rect">
            <a:avLst/>
          </a:prstGeom>
        </p:spPr>
        <p:txBody>
          <a:bodyPr vert="horz" rtlCol="0" anchor="t" anchorCtr="0">
            <a:noAutofit/>
          </a:bodyPr>
          <a:lstStyle/>
          <a:p>
            <a:pPr>
              <a:lnSpc>
                <a:spcPct val="112000"/>
              </a:lnSpc>
            </a:pPr>
            <a:r>
              <a:rPr lang="zh-CN" altLang="en-US" sz="2900" dirty="0">
                <a:solidFill>
                  <a:srgbClr val="262626"/>
                </a:solidFill>
                <a:cs typeface="+mn-ea"/>
                <a:sym typeface="+mn-lt"/>
              </a:rPr>
              <a:t>基于百度飞桨的遥感图像智能解译平台将运行在</a:t>
            </a:r>
            <a:r>
              <a:rPr lang="en-US" altLang="zh-CN" sz="2900" dirty="0">
                <a:solidFill>
                  <a:srgbClr val="262626"/>
                </a:solidFill>
                <a:cs typeface="+mn-ea"/>
                <a:sym typeface="+mn-lt"/>
              </a:rPr>
              <a:t>Web</a:t>
            </a:r>
            <a:r>
              <a:rPr lang="zh-CN" altLang="en-US" sz="2900" dirty="0">
                <a:solidFill>
                  <a:srgbClr val="262626"/>
                </a:solidFill>
                <a:cs typeface="+mn-ea"/>
                <a:sym typeface="+mn-lt"/>
              </a:rPr>
              <a:t>服务器上，用户可通过网络与该平台进行连接</a:t>
            </a:r>
            <a:endParaRPr lang="zh-CN" sz="2900" b="0" i="0" dirty="0">
              <a:solidFill>
                <a:srgbClr val="262626"/>
              </a:solidFill>
              <a:cs typeface="+mn-ea"/>
              <a:sym typeface="+mn-lt"/>
            </a:endParaRPr>
          </a:p>
        </p:txBody>
      </p:sp>
      <p:grpSp>
        <p:nvGrpSpPr>
          <p:cNvPr id="3" name="组合 2"/>
          <p:cNvGrpSpPr/>
          <p:nvPr/>
        </p:nvGrpSpPr>
        <p:grpSpPr>
          <a:xfrm>
            <a:off x="9601200" y="4521200"/>
            <a:ext cx="5270500" cy="266700"/>
            <a:chOff x="15120" y="7120"/>
            <a:chExt cx="8300" cy="420"/>
          </a:xfrm>
        </p:grpSpPr>
        <p:pic>
          <p:nvPicPr>
            <p:cNvPr id="709" name="image 709"/>
            <p:cNvPicPr>
              <a:picLocks noChangeAspect="1"/>
            </p:cNvPicPr>
            <p:nvPr/>
          </p:nvPicPr>
          <p:blipFill>
            <a:blip r:embed="rId6"/>
            <a:srcRect/>
            <a:stretch>
              <a:fillRect/>
            </a:stretch>
          </p:blipFill>
          <p:spPr>
            <a:xfrm>
              <a:off x="15120" y="7400"/>
              <a:ext cx="8300" cy="140"/>
            </a:xfrm>
            <a:prstGeom prst="rect">
              <a:avLst/>
            </a:prstGeom>
          </p:spPr>
        </p:pic>
        <p:pic>
          <p:nvPicPr>
            <p:cNvPr id="7010" name="image 7010"/>
            <p:cNvPicPr>
              <a:picLocks noChangeAspect="1"/>
            </p:cNvPicPr>
            <p:nvPr/>
          </p:nvPicPr>
          <p:blipFill>
            <a:blip r:embed="rId7"/>
            <a:srcRect/>
            <a:stretch>
              <a:fillRect/>
            </a:stretch>
          </p:blipFill>
          <p:spPr>
            <a:xfrm>
              <a:off x="15120" y="7120"/>
              <a:ext cx="3600" cy="420"/>
            </a:xfrm>
            <a:prstGeom prst="rect">
              <a:avLst/>
            </a:prstGeom>
          </p:spPr>
        </p:pic>
      </p:grpSp>
      <p:grpSp>
        <p:nvGrpSpPr>
          <p:cNvPr id="7" name="组合 6"/>
          <p:cNvGrpSpPr/>
          <p:nvPr/>
        </p:nvGrpSpPr>
        <p:grpSpPr>
          <a:xfrm>
            <a:off x="9627235" y="3053080"/>
            <a:ext cx="2209165" cy="1460500"/>
            <a:chOff x="15161" y="4808"/>
            <a:chExt cx="3479" cy="2300"/>
          </a:xfrm>
        </p:grpSpPr>
        <p:pic>
          <p:nvPicPr>
            <p:cNvPr id="7011" name="image 7011"/>
            <p:cNvPicPr>
              <a:picLocks noChangeAspect="1"/>
            </p:cNvPicPr>
            <p:nvPr/>
          </p:nvPicPr>
          <p:blipFill>
            <a:blip r:embed="rId8"/>
            <a:srcRect/>
            <a:stretch>
              <a:fillRect/>
            </a:stretch>
          </p:blipFill>
          <p:spPr>
            <a:xfrm>
              <a:off x="17880" y="5360"/>
              <a:ext cx="760" cy="900"/>
            </a:xfrm>
            <a:prstGeom prst="rect">
              <a:avLst/>
            </a:prstGeom>
          </p:spPr>
        </p:pic>
        <p:sp>
          <p:nvSpPr>
            <p:cNvPr id="7012" name="Object 7012"/>
            <p:cNvSpPr txBox="1"/>
            <p:nvPr/>
          </p:nvSpPr>
          <p:spPr>
            <a:xfrm>
              <a:off x="15161" y="4808"/>
              <a:ext cx="2719" cy="2300"/>
            </a:xfrm>
            <a:prstGeom prst="rect">
              <a:avLst/>
            </a:prstGeom>
          </p:spPr>
          <p:txBody>
            <a:bodyPr vert="horz" rtlCol="0" anchor="t" anchorCtr="0">
              <a:noAutofit/>
            </a:bodyPr>
            <a:lstStyle/>
            <a:p>
              <a:pPr algn="l">
                <a:lnSpc>
                  <a:spcPct val="100000"/>
                </a:lnSpc>
              </a:pPr>
              <a:r>
                <a:rPr lang="zh-CN" sz="9600" b="0" i="0" dirty="0">
                  <a:solidFill>
                    <a:srgbClr val="C13653"/>
                  </a:solidFill>
                  <a:cs typeface="+mn-ea"/>
                  <a:sym typeface="+mn-lt"/>
                </a:rPr>
                <a:t>02</a:t>
              </a:r>
              <a:endParaRPr lang="zh-CN" altLang="en-US" sz="9600" b="0" i="0" dirty="0">
                <a:solidFill>
                  <a:srgbClr val="C13653"/>
                </a:solidFill>
                <a:cs typeface="+mn-ea"/>
                <a:sym typeface="+mn-lt"/>
              </a:endParaRPr>
            </a:p>
          </p:txBody>
        </p:sp>
      </p:grpSp>
      <p:sp>
        <p:nvSpPr>
          <p:cNvPr id="7013" name="Object 7013"/>
          <p:cNvSpPr txBox="1"/>
          <p:nvPr/>
        </p:nvSpPr>
        <p:spPr>
          <a:xfrm>
            <a:off x="9512300" y="5023485"/>
            <a:ext cx="5410835" cy="635000"/>
          </a:xfrm>
          <a:prstGeom prst="rect">
            <a:avLst/>
          </a:prstGeom>
        </p:spPr>
        <p:txBody>
          <a:bodyPr vert="horz" rtlCol="0" anchor="t" anchorCtr="0">
            <a:noAutofit/>
          </a:bodyPr>
          <a:lstStyle/>
          <a:p>
            <a:r>
              <a:rPr lang="zh-CN" altLang="en-US" sz="4400" dirty="0">
                <a:solidFill>
                  <a:srgbClr val="262626"/>
                </a:solidFill>
                <a:cs typeface="+mn-ea"/>
                <a:sym typeface="+mn-lt"/>
              </a:rPr>
              <a:t>地物分类</a:t>
            </a:r>
            <a:endParaRPr lang="zh-CN" altLang="en-US" sz="4400" dirty="0">
              <a:cs typeface="+mn-ea"/>
              <a:sym typeface="+mn-lt"/>
            </a:endParaRPr>
          </a:p>
          <a:p>
            <a:pPr algn="l">
              <a:lnSpc>
                <a:spcPct val="100000"/>
              </a:lnSpc>
            </a:pPr>
            <a:endParaRPr lang="en-US" altLang="zh-CN" sz="4200" dirty="0">
              <a:solidFill>
                <a:srgbClr val="262626"/>
              </a:solidFill>
              <a:cs typeface="+mn-ea"/>
              <a:sym typeface="+mn-lt"/>
            </a:endParaRPr>
          </a:p>
        </p:txBody>
      </p:sp>
      <p:sp>
        <p:nvSpPr>
          <p:cNvPr id="7014" name="Object 7014"/>
          <p:cNvSpPr txBox="1"/>
          <p:nvPr/>
        </p:nvSpPr>
        <p:spPr>
          <a:xfrm>
            <a:off x="9555480" y="5756910"/>
            <a:ext cx="5740400" cy="965200"/>
          </a:xfrm>
          <a:prstGeom prst="rect">
            <a:avLst/>
          </a:prstGeom>
        </p:spPr>
        <p:txBody>
          <a:bodyPr vert="horz" rtlCol="0" anchor="t" anchorCtr="0">
            <a:noAutofit/>
          </a:bodyPr>
          <a:lstStyle/>
          <a:p>
            <a:pPr>
              <a:lnSpc>
                <a:spcPct val="112000"/>
              </a:lnSpc>
            </a:pPr>
            <a:r>
              <a:rPr lang="zh-CN" altLang="en-US" sz="2900" dirty="0">
                <a:solidFill>
                  <a:srgbClr val="262626"/>
                </a:solidFill>
                <a:cs typeface="+mn-ea"/>
                <a:sym typeface="+mn-lt"/>
              </a:rPr>
              <a:t>用图像分割技术对卫星图像每个像素完成分类</a:t>
            </a:r>
            <a:endParaRPr lang="zh-CN" altLang="zh-CN" sz="2900" dirty="0">
              <a:solidFill>
                <a:srgbClr val="262626"/>
              </a:solidFill>
              <a:cs typeface="+mn-ea"/>
              <a:sym typeface="+mn-lt"/>
            </a:endParaRPr>
          </a:p>
          <a:p>
            <a:pPr>
              <a:lnSpc>
                <a:spcPct val="112000"/>
              </a:lnSpc>
            </a:pPr>
            <a:endParaRPr lang="zh-CN" sz="2900" b="0" i="0" dirty="0">
              <a:solidFill>
                <a:srgbClr val="262626"/>
              </a:solidFill>
              <a:cs typeface="+mn-ea"/>
              <a:sym typeface="+mn-lt"/>
            </a:endParaRPr>
          </a:p>
        </p:txBody>
      </p:sp>
      <p:grpSp>
        <p:nvGrpSpPr>
          <p:cNvPr id="4" name="组合 3"/>
          <p:cNvGrpSpPr/>
          <p:nvPr/>
        </p:nvGrpSpPr>
        <p:grpSpPr>
          <a:xfrm>
            <a:off x="16205200" y="4521200"/>
            <a:ext cx="5270500" cy="266700"/>
            <a:chOff x="25520" y="7120"/>
            <a:chExt cx="8300" cy="420"/>
          </a:xfrm>
        </p:grpSpPr>
        <p:pic>
          <p:nvPicPr>
            <p:cNvPr id="7016" name="image 7016"/>
            <p:cNvPicPr>
              <a:picLocks noChangeAspect="1"/>
            </p:cNvPicPr>
            <p:nvPr/>
          </p:nvPicPr>
          <p:blipFill>
            <a:blip r:embed="rId9"/>
            <a:srcRect/>
            <a:stretch>
              <a:fillRect/>
            </a:stretch>
          </p:blipFill>
          <p:spPr>
            <a:xfrm>
              <a:off x="25520" y="7400"/>
              <a:ext cx="8300" cy="140"/>
            </a:xfrm>
            <a:prstGeom prst="rect">
              <a:avLst/>
            </a:prstGeom>
          </p:spPr>
        </p:pic>
        <p:pic>
          <p:nvPicPr>
            <p:cNvPr id="7017" name="image 7017"/>
            <p:cNvPicPr>
              <a:picLocks noChangeAspect="1"/>
            </p:cNvPicPr>
            <p:nvPr/>
          </p:nvPicPr>
          <p:blipFill>
            <a:blip r:embed="rId10"/>
            <a:srcRect/>
            <a:stretch>
              <a:fillRect/>
            </a:stretch>
          </p:blipFill>
          <p:spPr>
            <a:xfrm>
              <a:off x="25520" y="7120"/>
              <a:ext cx="3600" cy="420"/>
            </a:xfrm>
            <a:prstGeom prst="rect">
              <a:avLst/>
            </a:prstGeom>
          </p:spPr>
        </p:pic>
      </p:grpSp>
      <p:grpSp>
        <p:nvGrpSpPr>
          <p:cNvPr id="8" name="组合 7"/>
          <p:cNvGrpSpPr/>
          <p:nvPr/>
        </p:nvGrpSpPr>
        <p:grpSpPr>
          <a:xfrm>
            <a:off x="16231235" y="3053080"/>
            <a:ext cx="2209165" cy="1460500"/>
            <a:chOff x="25561" y="4808"/>
            <a:chExt cx="3479" cy="2300"/>
          </a:xfrm>
        </p:grpSpPr>
        <p:pic>
          <p:nvPicPr>
            <p:cNvPr id="7018" name="image 7018"/>
            <p:cNvPicPr>
              <a:picLocks noChangeAspect="1"/>
            </p:cNvPicPr>
            <p:nvPr/>
          </p:nvPicPr>
          <p:blipFill>
            <a:blip r:embed="rId11"/>
            <a:srcRect/>
            <a:stretch>
              <a:fillRect/>
            </a:stretch>
          </p:blipFill>
          <p:spPr>
            <a:xfrm>
              <a:off x="28280" y="5360"/>
              <a:ext cx="760" cy="900"/>
            </a:xfrm>
            <a:prstGeom prst="rect">
              <a:avLst/>
            </a:prstGeom>
          </p:spPr>
        </p:pic>
        <p:sp>
          <p:nvSpPr>
            <p:cNvPr id="7019" name="Object 7019"/>
            <p:cNvSpPr txBox="1"/>
            <p:nvPr/>
          </p:nvSpPr>
          <p:spPr>
            <a:xfrm>
              <a:off x="25561" y="4808"/>
              <a:ext cx="2719" cy="2300"/>
            </a:xfrm>
            <a:prstGeom prst="rect">
              <a:avLst/>
            </a:prstGeom>
          </p:spPr>
          <p:txBody>
            <a:bodyPr vert="horz" rtlCol="0" anchor="t" anchorCtr="0">
              <a:noAutofit/>
            </a:bodyPr>
            <a:lstStyle/>
            <a:p>
              <a:pPr algn="l">
                <a:lnSpc>
                  <a:spcPct val="100000"/>
                </a:lnSpc>
              </a:pPr>
              <a:r>
                <a:rPr lang="zh-CN" sz="9600" b="0" i="0" dirty="0">
                  <a:solidFill>
                    <a:srgbClr val="C0A57D"/>
                  </a:solidFill>
                  <a:cs typeface="+mn-ea"/>
                  <a:sym typeface="+mn-lt"/>
                </a:rPr>
                <a:t>03</a:t>
              </a:r>
              <a:endParaRPr lang="zh-CN" altLang="en-US" sz="9600" b="0" i="0" dirty="0">
                <a:solidFill>
                  <a:srgbClr val="C0A57D"/>
                </a:solidFill>
                <a:cs typeface="+mn-ea"/>
                <a:sym typeface="+mn-lt"/>
              </a:endParaRPr>
            </a:p>
          </p:txBody>
        </p:sp>
      </p:grpSp>
      <p:sp>
        <p:nvSpPr>
          <p:cNvPr id="7020" name="Object 7020"/>
          <p:cNvSpPr txBox="1"/>
          <p:nvPr/>
        </p:nvSpPr>
        <p:spPr>
          <a:xfrm>
            <a:off x="16228695" y="5013325"/>
            <a:ext cx="5399405" cy="635000"/>
          </a:xfrm>
          <a:prstGeom prst="rect">
            <a:avLst/>
          </a:prstGeom>
        </p:spPr>
        <p:txBody>
          <a:bodyPr vert="horz" rtlCol="0" anchor="t" anchorCtr="0">
            <a:noAutofit/>
          </a:bodyPr>
          <a:lstStyle/>
          <a:p>
            <a:pPr algn="l">
              <a:lnSpc>
                <a:spcPct val="100000"/>
              </a:lnSpc>
            </a:pPr>
            <a:r>
              <a:rPr lang="zh-CN" altLang="en-US" sz="4200" dirty="0">
                <a:solidFill>
                  <a:srgbClr val="262626"/>
                </a:solidFill>
                <a:cs typeface="+mn-ea"/>
                <a:sym typeface="+mn-lt"/>
              </a:rPr>
              <a:t>目标提取</a:t>
            </a:r>
            <a:endParaRPr lang="en-US" altLang="zh-CN" sz="4200" dirty="0">
              <a:solidFill>
                <a:srgbClr val="262626"/>
              </a:solidFill>
              <a:cs typeface="+mn-ea"/>
              <a:sym typeface="+mn-lt"/>
            </a:endParaRPr>
          </a:p>
        </p:txBody>
      </p:sp>
      <p:sp>
        <p:nvSpPr>
          <p:cNvPr id="7021" name="Object 7021"/>
          <p:cNvSpPr txBox="1"/>
          <p:nvPr/>
        </p:nvSpPr>
        <p:spPr>
          <a:xfrm>
            <a:off x="16193770" y="5758815"/>
            <a:ext cx="5473700" cy="965200"/>
          </a:xfrm>
          <a:prstGeom prst="rect">
            <a:avLst/>
          </a:prstGeom>
        </p:spPr>
        <p:txBody>
          <a:bodyPr vert="horz" rtlCol="0" anchor="t" anchorCtr="0">
            <a:noAutofit/>
          </a:bodyPr>
          <a:lstStyle/>
          <a:p>
            <a:pPr>
              <a:lnSpc>
                <a:spcPct val="112000"/>
              </a:lnSpc>
            </a:pPr>
            <a:r>
              <a:rPr lang="zh-CN" altLang="en-US" sz="2900" dirty="0">
                <a:solidFill>
                  <a:srgbClr val="262626"/>
                </a:solidFill>
                <a:cs typeface="+mn-ea"/>
                <a:sym typeface="+mn-lt"/>
              </a:rPr>
              <a:t>使用图像分割技术对卫星图像中指定对象完成分割</a:t>
            </a:r>
            <a:endParaRPr lang="zh-CN" sz="2900" b="0" i="0" dirty="0">
              <a:solidFill>
                <a:srgbClr val="262626"/>
              </a:solidFill>
              <a:cs typeface="+mn-ea"/>
              <a:sym typeface="+mn-lt"/>
            </a:endParaRPr>
          </a:p>
        </p:txBody>
      </p:sp>
      <p:pic>
        <p:nvPicPr>
          <p:cNvPr id="7027" name="image 7027"/>
          <p:cNvPicPr>
            <a:picLocks noChangeAspect="1"/>
          </p:cNvPicPr>
          <p:nvPr/>
        </p:nvPicPr>
        <p:blipFill>
          <a:blip r:embed="rId12"/>
          <a:srcRect/>
          <a:stretch>
            <a:fillRect/>
          </a:stretch>
        </p:blipFill>
        <p:spPr>
          <a:xfrm>
            <a:off x="19596100" y="10464800"/>
            <a:ext cx="1104900" cy="736600"/>
          </a:xfrm>
          <a:prstGeom prst="rect">
            <a:avLst/>
          </a:prstGeom>
        </p:spPr>
      </p:pic>
      <p:sp>
        <p:nvSpPr>
          <p:cNvPr id="7031" name="Object 7031"/>
          <p:cNvSpPr txBox="1"/>
          <p:nvPr/>
        </p:nvSpPr>
        <p:spPr>
          <a:xfrm>
            <a:off x="6268402" y="9627870"/>
            <a:ext cx="4883150" cy="1143000"/>
          </a:xfrm>
          <a:prstGeom prst="rect">
            <a:avLst/>
          </a:prstGeom>
        </p:spPr>
        <p:txBody>
          <a:bodyPr vert="horz" rtlCol="0" anchor="t" anchorCtr="0">
            <a:noAutofit/>
          </a:bodyPr>
          <a:lstStyle/>
          <a:p>
            <a:pPr algn="l">
              <a:lnSpc>
                <a:spcPct val="100000"/>
              </a:lnSpc>
            </a:pPr>
            <a:r>
              <a:rPr lang="zh-CN" sz="7500" b="0" i="0" dirty="0">
                <a:solidFill>
                  <a:srgbClr val="29488B"/>
                </a:solidFill>
                <a:cs typeface="+mn-ea"/>
                <a:sym typeface="+mn-lt"/>
              </a:rPr>
              <a:t>0</a:t>
            </a:r>
            <a:r>
              <a:rPr lang="en-US" altLang="zh-CN" sz="7500" dirty="0">
                <a:solidFill>
                  <a:srgbClr val="29488B"/>
                </a:solidFill>
                <a:cs typeface="+mn-ea"/>
                <a:sym typeface="+mn-lt"/>
              </a:rPr>
              <a:t>4</a:t>
            </a:r>
            <a:endParaRPr lang="zh-CN" altLang="en-US" sz="7500" b="0" i="0" dirty="0">
              <a:solidFill>
                <a:srgbClr val="29488B"/>
              </a:solidFill>
              <a:cs typeface="+mn-ea"/>
              <a:sym typeface="+mn-lt"/>
            </a:endParaRPr>
          </a:p>
        </p:txBody>
      </p:sp>
      <p:sp>
        <p:nvSpPr>
          <p:cNvPr id="7032" name="Object 7032"/>
          <p:cNvSpPr txBox="1"/>
          <p:nvPr/>
        </p:nvSpPr>
        <p:spPr>
          <a:xfrm>
            <a:off x="6297612" y="10940415"/>
            <a:ext cx="3828415" cy="482600"/>
          </a:xfrm>
          <a:prstGeom prst="rect">
            <a:avLst/>
          </a:prstGeom>
        </p:spPr>
        <p:txBody>
          <a:bodyPr vert="horz" rtlCol="0" anchor="t" anchorCtr="0">
            <a:noAutofit/>
          </a:bodyPr>
          <a:lstStyle/>
          <a:p>
            <a:pPr algn="l">
              <a:lnSpc>
                <a:spcPct val="100000"/>
              </a:lnSpc>
            </a:pPr>
            <a:r>
              <a:rPr lang="zh-CN" altLang="en-US" sz="3600" dirty="0">
                <a:solidFill>
                  <a:srgbClr val="262626"/>
                </a:solidFill>
                <a:cs typeface="+mn-ea"/>
                <a:sym typeface="+mn-lt"/>
              </a:rPr>
              <a:t>变化检测</a:t>
            </a:r>
          </a:p>
        </p:txBody>
      </p:sp>
      <p:sp>
        <p:nvSpPr>
          <p:cNvPr id="7034" name="Object 7034"/>
          <p:cNvSpPr txBox="1"/>
          <p:nvPr/>
        </p:nvSpPr>
        <p:spPr>
          <a:xfrm>
            <a:off x="14817725" y="9693275"/>
            <a:ext cx="4987925" cy="1143000"/>
          </a:xfrm>
          <a:prstGeom prst="rect">
            <a:avLst/>
          </a:prstGeom>
        </p:spPr>
        <p:txBody>
          <a:bodyPr vert="horz" rtlCol="0" anchor="t" anchorCtr="0">
            <a:noAutofit/>
          </a:bodyPr>
          <a:lstStyle/>
          <a:p>
            <a:pPr algn="l">
              <a:lnSpc>
                <a:spcPct val="100000"/>
              </a:lnSpc>
            </a:pPr>
            <a:r>
              <a:rPr lang="zh-CN" sz="7500" b="0" i="0" dirty="0">
                <a:solidFill>
                  <a:srgbClr val="BE3552"/>
                </a:solidFill>
                <a:cs typeface="+mn-ea"/>
                <a:sym typeface="+mn-lt"/>
              </a:rPr>
              <a:t>0</a:t>
            </a:r>
            <a:r>
              <a:rPr lang="en-US" altLang="zh-CN" sz="7500" dirty="0">
                <a:solidFill>
                  <a:srgbClr val="BE3552"/>
                </a:solidFill>
                <a:cs typeface="+mn-ea"/>
                <a:sym typeface="+mn-lt"/>
              </a:rPr>
              <a:t>5</a:t>
            </a:r>
            <a:endParaRPr lang="zh-CN" altLang="en-US" sz="7500" b="0" i="0" dirty="0">
              <a:solidFill>
                <a:srgbClr val="BE3552"/>
              </a:solidFill>
              <a:cs typeface="+mn-ea"/>
              <a:sym typeface="+mn-lt"/>
            </a:endParaRPr>
          </a:p>
        </p:txBody>
      </p:sp>
      <p:sp>
        <p:nvSpPr>
          <p:cNvPr id="7035" name="Object 7035"/>
          <p:cNvSpPr txBox="1"/>
          <p:nvPr/>
        </p:nvSpPr>
        <p:spPr>
          <a:xfrm>
            <a:off x="14950440" y="10940415"/>
            <a:ext cx="3755390" cy="482600"/>
          </a:xfrm>
          <a:prstGeom prst="rect">
            <a:avLst/>
          </a:prstGeom>
        </p:spPr>
        <p:txBody>
          <a:bodyPr vert="horz" rtlCol="0" anchor="t" anchorCtr="0">
            <a:noAutofit/>
          </a:bodyPr>
          <a:lstStyle/>
          <a:p>
            <a:pPr algn="l">
              <a:lnSpc>
                <a:spcPct val="100000"/>
              </a:lnSpc>
            </a:pPr>
            <a:r>
              <a:rPr lang="zh-CN" altLang="en-US" sz="3600" dirty="0">
                <a:solidFill>
                  <a:srgbClr val="262626"/>
                </a:solidFill>
                <a:cs typeface="+mn-ea"/>
                <a:sym typeface="+mn-lt"/>
              </a:rPr>
              <a:t>目标检测</a:t>
            </a:r>
            <a:endParaRPr lang="zh-CN" altLang="en-US" sz="3600" dirty="0">
              <a:cs typeface="+mn-ea"/>
              <a:sym typeface="+mn-lt"/>
            </a:endParaRPr>
          </a:p>
        </p:txBody>
      </p:sp>
      <p:grpSp>
        <p:nvGrpSpPr>
          <p:cNvPr id="5" name="组合 4"/>
          <p:cNvGrpSpPr/>
          <p:nvPr/>
        </p:nvGrpSpPr>
        <p:grpSpPr>
          <a:xfrm>
            <a:off x="1473200" y="7835900"/>
            <a:ext cx="19812000" cy="1231900"/>
            <a:chOff x="2320" y="12340"/>
            <a:chExt cx="31200" cy="1940"/>
          </a:xfrm>
        </p:grpSpPr>
        <p:pic>
          <p:nvPicPr>
            <p:cNvPr id="7040" name="image 7040"/>
            <p:cNvPicPr>
              <a:picLocks noChangeAspect="1"/>
            </p:cNvPicPr>
            <p:nvPr/>
          </p:nvPicPr>
          <p:blipFill>
            <a:blip r:embed="rId13"/>
            <a:srcRect/>
            <a:stretch>
              <a:fillRect/>
            </a:stretch>
          </p:blipFill>
          <p:spPr>
            <a:xfrm>
              <a:off x="2320" y="14160"/>
              <a:ext cx="31200" cy="120"/>
            </a:xfrm>
            <a:prstGeom prst="rect">
              <a:avLst/>
            </a:prstGeom>
          </p:spPr>
        </p:pic>
        <p:pic>
          <p:nvPicPr>
            <p:cNvPr id="7041" name="image 7041"/>
            <p:cNvPicPr>
              <a:picLocks noChangeAspect="1"/>
            </p:cNvPicPr>
            <p:nvPr/>
          </p:nvPicPr>
          <p:blipFill>
            <a:blip r:embed="rId14"/>
            <a:srcRect/>
            <a:stretch>
              <a:fillRect/>
            </a:stretch>
          </p:blipFill>
          <p:spPr>
            <a:xfrm>
              <a:off x="2320" y="12340"/>
              <a:ext cx="8980" cy="1920"/>
            </a:xfrm>
            <a:prstGeom prst="rect">
              <a:avLst/>
            </a:prstGeom>
          </p:spPr>
        </p:pic>
      </p:grpSp>
      <p:grpSp>
        <p:nvGrpSpPr>
          <p:cNvPr id="4018" name="组合 4018"/>
          <p:cNvGrpSpPr/>
          <p:nvPr/>
        </p:nvGrpSpPr>
        <p:grpSpPr>
          <a:xfrm>
            <a:off x="787400" y="610366"/>
            <a:ext cx="9569580" cy="951734"/>
            <a:chOff x="787400" y="610366"/>
            <a:chExt cx="9569580" cy="951734"/>
          </a:xfrm>
        </p:grpSpPr>
        <p:pic>
          <p:nvPicPr>
            <p:cNvPr id="4019" name="image 4019"/>
            <p:cNvPicPr>
              <a:picLocks noChangeAspect="1"/>
            </p:cNvPicPr>
            <p:nvPr/>
          </p:nvPicPr>
          <p:blipFill>
            <a:blip r:embed="rId15"/>
            <a:srcRect/>
            <a:stretch>
              <a:fillRect/>
            </a:stretch>
          </p:blipFill>
          <p:spPr>
            <a:xfrm>
              <a:off x="787400" y="673100"/>
              <a:ext cx="800100" cy="800100"/>
            </a:xfrm>
            <a:prstGeom prst="rect">
              <a:avLst/>
            </a:prstGeom>
          </p:spPr>
        </p:pic>
        <p:pic>
          <p:nvPicPr>
            <p:cNvPr id="4020" name="image 4020"/>
            <p:cNvPicPr>
              <a:picLocks noChangeAspect="1"/>
            </p:cNvPicPr>
            <p:nvPr/>
          </p:nvPicPr>
          <p:blipFill>
            <a:blip r:embed="rId16"/>
            <a:srcRect/>
            <a:stretch>
              <a:fillRect/>
            </a:stretch>
          </p:blipFill>
          <p:spPr>
            <a:xfrm>
              <a:off x="1181100" y="1092200"/>
              <a:ext cx="469900" cy="469900"/>
            </a:xfrm>
            <a:prstGeom prst="rect">
              <a:avLst/>
            </a:prstGeom>
          </p:spPr>
        </p:pic>
        <p:sp>
          <p:nvSpPr>
            <p:cNvPr id="4021" name="Object 4021"/>
            <p:cNvSpPr txBox="1"/>
            <p:nvPr/>
          </p:nvSpPr>
          <p:spPr>
            <a:xfrm>
              <a:off x="1790303" y="610366"/>
              <a:ext cx="8566677" cy="889000"/>
            </a:xfrm>
            <a:prstGeom prst="rect">
              <a:avLst/>
            </a:prstGeom>
          </p:spPr>
          <p:txBody>
            <a:bodyPr vert="horz" rtlCol="0" anchor="t" anchorCtr="0">
              <a:noAutofit/>
            </a:bodyPr>
            <a:lstStyle/>
            <a:p>
              <a:pPr algn="l">
                <a:lnSpc>
                  <a:spcPct val="100000"/>
                </a:lnSpc>
              </a:pPr>
              <a:r>
                <a:rPr lang="zh-CN" altLang="en-US" sz="5800" b="0" i="0" dirty="0">
                  <a:solidFill>
                    <a:srgbClr val="262626"/>
                  </a:solidFill>
                  <a:cs typeface="+mn-ea"/>
                  <a:sym typeface="+mn-lt"/>
                </a:rPr>
                <a:t>项目基本情况</a:t>
              </a:r>
              <a:r>
                <a:rPr lang="en-US" altLang="zh-CN" sz="5800" b="0" i="0" dirty="0">
                  <a:solidFill>
                    <a:srgbClr val="262626"/>
                  </a:solidFill>
                  <a:cs typeface="+mn-ea"/>
                  <a:sym typeface="+mn-lt"/>
                </a:rPr>
                <a:t>—</a:t>
              </a:r>
              <a:r>
                <a:rPr lang="zh-CN" altLang="en-US" sz="5800" b="0" i="0" dirty="0">
                  <a:solidFill>
                    <a:srgbClr val="262626"/>
                  </a:solidFill>
                  <a:cs typeface="+mn-ea"/>
                  <a:sym typeface="+mn-lt"/>
                </a:rPr>
                <a:t>需求概述</a:t>
              </a:r>
            </a:p>
          </p:txBody>
        </p:sp>
      </p:grpSp>
      <p:sp>
        <p:nvSpPr>
          <p:cNvPr id="44" name="Object 707"/>
          <p:cNvSpPr txBox="1"/>
          <p:nvPr/>
        </p:nvSpPr>
        <p:spPr>
          <a:xfrm>
            <a:off x="5747702" y="11719429"/>
            <a:ext cx="5613400" cy="965200"/>
          </a:xfrm>
          <a:prstGeom prst="rect">
            <a:avLst/>
          </a:prstGeom>
        </p:spPr>
        <p:txBody>
          <a:bodyPr vert="horz" rtlCol="0" anchor="t" anchorCtr="0">
            <a:noAutofit/>
          </a:bodyPr>
          <a:lstStyle/>
          <a:p>
            <a:pPr>
              <a:lnSpc>
                <a:spcPct val="112000"/>
              </a:lnSpc>
            </a:pPr>
            <a:r>
              <a:rPr lang="zh-CN" altLang="en-US" sz="2900" dirty="0">
                <a:solidFill>
                  <a:srgbClr val="262626"/>
                </a:solidFill>
                <a:cs typeface="+mn-ea"/>
                <a:sym typeface="+mn-lt"/>
              </a:rPr>
              <a:t>使用图像分割技术对同区域两个时期的卫星图像变化情况完成分析</a:t>
            </a:r>
            <a:endParaRPr lang="zh-CN" sz="2900" b="0" i="0" dirty="0">
              <a:solidFill>
                <a:srgbClr val="262626"/>
              </a:solidFill>
              <a:cs typeface="+mn-ea"/>
              <a:sym typeface="+mn-lt"/>
            </a:endParaRPr>
          </a:p>
        </p:txBody>
      </p:sp>
      <p:sp>
        <p:nvSpPr>
          <p:cNvPr id="45" name="Object 707"/>
          <p:cNvSpPr txBox="1"/>
          <p:nvPr/>
        </p:nvSpPr>
        <p:spPr>
          <a:xfrm>
            <a:off x="13890625" y="11779171"/>
            <a:ext cx="5613400" cy="965200"/>
          </a:xfrm>
          <a:prstGeom prst="rect">
            <a:avLst/>
          </a:prstGeom>
        </p:spPr>
        <p:txBody>
          <a:bodyPr vert="horz" rtlCol="0" anchor="t" anchorCtr="0">
            <a:noAutofit/>
          </a:bodyPr>
          <a:lstStyle/>
          <a:p>
            <a:pPr>
              <a:lnSpc>
                <a:spcPct val="112000"/>
              </a:lnSpc>
            </a:pPr>
            <a:r>
              <a:rPr lang="zh-CN" altLang="en-US" sz="2900" dirty="0">
                <a:solidFill>
                  <a:srgbClr val="262626"/>
                </a:solidFill>
                <a:cs typeface="+mn-ea"/>
                <a:sym typeface="+mn-lt"/>
              </a:rPr>
              <a:t>使用目标检测技术对卫星图像中指定对象完成检测</a:t>
            </a:r>
            <a:endParaRPr lang="zh-CN" sz="2900" b="0" i="0" dirty="0">
              <a:solidFill>
                <a:srgbClr val="262626"/>
              </a:solidFill>
              <a:cs typeface="+mn-ea"/>
              <a:sym typeface="+mn-lt"/>
            </a:endParaRPr>
          </a:p>
        </p:txBody>
      </p:sp>
      <p:sp>
        <p:nvSpPr>
          <p:cNvPr id="9" name="文本框 8"/>
          <p:cNvSpPr txBox="1"/>
          <p:nvPr/>
        </p:nvSpPr>
        <p:spPr>
          <a:xfrm>
            <a:off x="3103503" y="8118091"/>
            <a:ext cx="2441694" cy="769441"/>
          </a:xfrm>
          <a:prstGeom prst="rect">
            <a:avLst/>
          </a:prstGeom>
          <a:noFill/>
        </p:spPr>
        <p:txBody>
          <a:bodyPr wrap="none" rtlCol="0">
            <a:spAutoFit/>
          </a:bodyPr>
          <a:lstStyle/>
          <a:p>
            <a:r>
              <a:rPr lang="zh-CN" altLang="en-US" sz="4400" dirty="0">
                <a:solidFill>
                  <a:schemeClr val="bg1"/>
                </a:solidFill>
              </a:rPr>
              <a:t>功能模块</a:t>
            </a:r>
          </a:p>
        </p:txBody>
      </p:sp>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18"/>
                                        </p:tgtEl>
                                        <p:attrNameLst>
                                          <p:attrName>style.visibility</p:attrName>
                                        </p:attrNameLst>
                                      </p:cBhvr>
                                      <p:to>
                                        <p:strVal val="visible"/>
                                      </p:to>
                                    </p:set>
                                    <p:animEffect transition="in" filter="wipe(down)">
                                      <p:cBhvr>
                                        <p:cTn id="7" dur="500"/>
                                        <p:tgtEl>
                                          <p:spTgt spid="40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54" presetClass="entr" presetSubtype="0" accel="10000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strVal val="#ppt_w*0.05"/>
                                          </p:val>
                                        </p:tav>
                                        <p:tav tm="100000">
                                          <p:val>
                                            <p:strVal val="#ppt_w"/>
                                          </p:val>
                                        </p:tav>
                                      </p:tavLst>
                                    </p:anim>
                                    <p:anim calcmode="lin" valueType="num">
                                      <p:cBhvr>
                                        <p:cTn id="28" dur="500" fill="hold"/>
                                        <p:tgtEl>
                                          <p:spTgt spid="6"/>
                                        </p:tgtEl>
                                        <p:attrNameLst>
                                          <p:attrName>ppt_h</p:attrName>
                                        </p:attrNameLst>
                                      </p:cBhvr>
                                      <p:tavLst>
                                        <p:tav tm="0">
                                          <p:val>
                                            <p:strVal val="#ppt_h"/>
                                          </p:val>
                                        </p:tav>
                                        <p:tav tm="100000">
                                          <p:val>
                                            <p:strVal val="#ppt_h"/>
                                          </p:val>
                                        </p:tav>
                                      </p:tavLst>
                                    </p:anim>
                                    <p:anim calcmode="lin" valueType="num">
                                      <p:cBhvr>
                                        <p:cTn id="29" dur="500" fill="hold"/>
                                        <p:tgtEl>
                                          <p:spTgt spid="6"/>
                                        </p:tgtEl>
                                        <p:attrNameLst>
                                          <p:attrName>ppt_x</p:attrName>
                                        </p:attrNameLst>
                                      </p:cBhvr>
                                      <p:tavLst>
                                        <p:tav tm="0">
                                          <p:val>
                                            <p:strVal val="#ppt_x-.2"/>
                                          </p:val>
                                        </p:tav>
                                        <p:tav tm="100000">
                                          <p:val>
                                            <p:strVal val="#ppt_x"/>
                                          </p:val>
                                        </p:tav>
                                      </p:tavLst>
                                    </p:anim>
                                    <p:anim calcmode="lin" valueType="num">
                                      <p:cBhvr>
                                        <p:cTn id="30" dur="500" fill="hold"/>
                                        <p:tgtEl>
                                          <p:spTgt spid="6"/>
                                        </p:tgtEl>
                                        <p:attrNameLst>
                                          <p:attrName>ppt_y</p:attrName>
                                        </p:attrNameLst>
                                      </p:cBhvr>
                                      <p:tavLst>
                                        <p:tav tm="0">
                                          <p:val>
                                            <p:strVal val="#ppt_y"/>
                                          </p:val>
                                        </p:tav>
                                        <p:tav tm="100000">
                                          <p:val>
                                            <p:strVal val="#ppt_y"/>
                                          </p:val>
                                        </p:tav>
                                      </p:tavLst>
                                    </p:anim>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54" presetClass="entr" presetSubtype="0" accel="10000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strVal val="#ppt_w*0.05"/>
                                          </p:val>
                                        </p:tav>
                                        <p:tav tm="100000">
                                          <p:val>
                                            <p:strVal val="#ppt_w"/>
                                          </p:val>
                                        </p:tav>
                                      </p:tavLst>
                                    </p:anim>
                                    <p:anim calcmode="lin" valueType="num">
                                      <p:cBhvr>
                                        <p:cTn id="37" dur="500" fill="hold"/>
                                        <p:tgtEl>
                                          <p:spTgt spid="7"/>
                                        </p:tgtEl>
                                        <p:attrNameLst>
                                          <p:attrName>ppt_h</p:attrName>
                                        </p:attrNameLst>
                                      </p:cBhvr>
                                      <p:tavLst>
                                        <p:tav tm="0">
                                          <p:val>
                                            <p:strVal val="#ppt_h"/>
                                          </p:val>
                                        </p:tav>
                                        <p:tav tm="100000">
                                          <p:val>
                                            <p:strVal val="#ppt_h"/>
                                          </p:val>
                                        </p:tav>
                                      </p:tavLst>
                                    </p:anim>
                                    <p:anim calcmode="lin" valueType="num">
                                      <p:cBhvr>
                                        <p:cTn id="38" dur="500" fill="hold"/>
                                        <p:tgtEl>
                                          <p:spTgt spid="7"/>
                                        </p:tgtEl>
                                        <p:attrNameLst>
                                          <p:attrName>ppt_x</p:attrName>
                                        </p:attrNameLst>
                                      </p:cBhvr>
                                      <p:tavLst>
                                        <p:tav tm="0">
                                          <p:val>
                                            <p:strVal val="#ppt_x-.2"/>
                                          </p:val>
                                        </p:tav>
                                        <p:tav tm="100000">
                                          <p:val>
                                            <p:strVal val="#ppt_x"/>
                                          </p:val>
                                        </p:tav>
                                      </p:tavLst>
                                    </p:anim>
                                    <p:anim calcmode="lin" valueType="num">
                                      <p:cBhvr>
                                        <p:cTn id="39" dur="500" fill="hold"/>
                                        <p:tgtEl>
                                          <p:spTgt spid="7"/>
                                        </p:tgtEl>
                                        <p:attrNameLst>
                                          <p:attrName>ppt_y</p:attrName>
                                        </p:attrNameLst>
                                      </p:cBhvr>
                                      <p:tavLst>
                                        <p:tav tm="0">
                                          <p:val>
                                            <p:strVal val="#ppt_y"/>
                                          </p:val>
                                        </p:tav>
                                        <p:tav tm="100000">
                                          <p:val>
                                            <p:strVal val="#ppt_y"/>
                                          </p:val>
                                        </p:tav>
                                      </p:tavLst>
                                    </p:anim>
                                    <p:animEffect transition="in" filter="fade">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54" presetClass="entr" presetSubtype="0" accel="10000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p:cTn id="45" dur="500" fill="hold"/>
                                        <p:tgtEl>
                                          <p:spTgt spid="8"/>
                                        </p:tgtEl>
                                        <p:attrNameLst>
                                          <p:attrName>ppt_w</p:attrName>
                                        </p:attrNameLst>
                                      </p:cBhvr>
                                      <p:tavLst>
                                        <p:tav tm="0">
                                          <p:val>
                                            <p:strVal val="#ppt_w*0.05"/>
                                          </p:val>
                                        </p:tav>
                                        <p:tav tm="100000">
                                          <p:val>
                                            <p:strVal val="#ppt_w"/>
                                          </p:val>
                                        </p:tav>
                                      </p:tavLst>
                                    </p:anim>
                                    <p:anim calcmode="lin" valueType="num">
                                      <p:cBhvr>
                                        <p:cTn id="46" dur="500" fill="hold"/>
                                        <p:tgtEl>
                                          <p:spTgt spid="8"/>
                                        </p:tgtEl>
                                        <p:attrNameLst>
                                          <p:attrName>ppt_h</p:attrName>
                                        </p:attrNameLst>
                                      </p:cBhvr>
                                      <p:tavLst>
                                        <p:tav tm="0">
                                          <p:val>
                                            <p:strVal val="#ppt_h"/>
                                          </p:val>
                                        </p:tav>
                                        <p:tav tm="100000">
                                          <p:val>
                                            <p:strVal val="#ppt_h"/>
                                          </p:val>
                                        </p:tav>
                                      </p:tavLst>
                                    </p:anim>
                                    <p:anim calcmode="lin" valueType="num">
                                      <p:cBhvr>
                                        <p:cTn id="47" dur="500" fill="hold"/>
                                        <p:tgtEl>
                                          <p:spTgt spid="8"/>
                                        </p:tgtEl>
                                        <p:attrNameLst>
                                          <p:attrName>ppt_x</p:attrName>
                                        </p:attrNameLst>
                                      </p:cBhvr>
                                      <p:tavLst>
                                        <p:tav tm="0">
                                          <p:val>
                                            <p:strVal val="#ppt_x-.2"/>
                                          </p:val>
                                        </p:tav>
                                        <p:tav tm="100000">
                                          <p:val>
                                            <p:strVal val="#ppt_x"/>
                                          </p:val>
                                        </p:tav>
                                      </p:tavLst>
                                    </p:anim>
                                    <p:anim calcmode="lin" valueType="num">
                                      <p:cBhvr>
                                        <p:cTn id="48" dur="500" fill="hold"/>
                                        <p:tgtEl>
                                          <p:spTgt spid="8"/>
                                        </p:tgtEl>
                                        <p:attrNameLst>
                                          <p:attrName>ppt_y</p:attrName>
                                        </p:attrNameLst>
                                      </p:cBhvr>
                                      <p:tavLst>
                                        <p:tav tm="0">
                                          <p:val>
                                            <p:strVal val="#ppt_y"/>
                                          </p:val>
                                        </p:tav>
                                        <p:tav tm="100000">
                                          <p:val>
                                            <p:strVal val="#ppt_y"/>
                                          </p:val>
                                        </p:tav>
                                      </p:tavLst>
                                    </p:anim>
                                    <p:animEffect transition="in" filter="fade">
                                      <p:cBhvr>
                                        <p:cTn id="49" dur="500"/>
                                        <p:tgtEl>
                                          <p:spTgt spid="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706"/>
                                        </p:tgtEl>
                                        <p:attrNameLst>
                                          <p:attrName>style.visibility</p:attrName>
                                        </p:attrNameLst>
                                      </p:cBhvr>
                                      <p:to>
                                        <p:strVal val="visible"/>
                                      </p:to>
                                    </p:set>
                                    <p:animEffect transition="in" filter="wipe(down)">
                                      <p:cBhvr>
                                        <p:cTn id="54" dur="500"/>
                                        <p:tgtEl>
                                          <p:spTgt spid="706"/>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7013"/>
                                        </p:tgtEl>
                                        <p:attrNameLst>
                                          <p:attrName>style.visibility</p:attrName>
                                        </p:attrNameLst>
                                      </p:cBhvr>
                                      <p:to>
                                        <p:strVal val="visible"/>
                                      </p:to>
                                    </p:set>
                                    <p:animEffect transition="in" filter="wipe(down)">
                                      <p:cBhvr>
                                        <p:cTn id="57" dur="500"/>
                                        <p:tgtEl>
                                          <p:spTgt spid="7013"/>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7020"/>
                                        </p:tgtEl>
                                        <p:attrNameLst>
                                          <p:attrName>style.visibility</p:attrName>
                                        </p:attrNameLst>
                                      </p:cBhvr>
                                      <p:to>
                                        <p:strVal val="visible"/>
                                      </p:to>
                                    </p:set>
                                    <p:animEffect transition="in" filter="wipe(down)">
                                      <p:cBhvr>
                                        <p:cTn id="60" dur="500"/>
                                        <p:tgtEl>
                                          <p:spTgt spid="702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707"/>
                                        </p:tgtEl>
                                        <p:attrNameLst>
                                          <p:attrName>style.visibility</p:attrName>
                                        </p:attrNameLst>
                                      </p:cBhvr>
                                      <p:to>
                                        <p:strVal val="visible"/>
                                      </p:to>
                                    </p:set>
                                    <p:animEffect transition="in" filter="wipe(down)">
                                      <p:cBhvr>
                                        <p:cTn id="65" dur="500"/>
                                        <p:tgtEl>
                                          <p:spTgt spid="707"/>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7014"/>
                                        </p:tgtEl>
                                        <p:attrNameLst>
                                          <p:attrName>style.visibility</p:attrName>
                                        </p:attrNameLst>
                                      </p:cBhvr>
                                      <p:to>
                                        <p:strVal val="visible"/>
                                      </p:to>
                                    </p:set>
                                    <p:animEffect transition="in" filter="wipe(down)">
                                      <p:cBhvr>
                                        <p:cTn id="68" dur="500"/>
                                        <p:tgtEl>
                                          <p:spTgt spid="7014"/>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7021"/>
                                        </p:tgtEl>
                                        <p:attrNameLst>
                                          <p:attrName>style.visibility</p:attrName>
                                        </p:attrNameLst>
                                      </p:cBhvr>
                                      <p:to>
                                        <p:strVal val="visible"/>
                                      </p:to>
                                    </p:set>
                                    <p:animEffect transition="in" filter="wipe(down)">
                                      <p:cBhvr>
                                        <p:cTn id="71" dur="500"/>
                                        <p:tgtEl>
                                          <p:spTgt spid="7021"/>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5"/>
                                        </p:tgtEl>
                                        <p:attrNameLst>
                                          <p:attrName>style.visibility</p:attrName>
                                        </p:attrNameLst>
                                      </p:cBhvr>
                                      <p:to>
                                        <p:strVal val="visible"/>
                                      </p:to>
                                    </p:set>
                                    <p:animEffect transition="in" filter="wipe(down)">
                                      <p:cBhvr>
                                        <p:cTn id="76" dur="500"/>
                                        <p:tgtEl>
                                          <p:spTgt spid="5"/>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7031"/>
                                        </p:tgtEl>
                                        <p:attrNameLst>
                                          <p:attrName>style.visibility</p:attrName>
                                        </p:attrNameLst>
                                      </p:cBhvr>
                                      <p:to>
                                        <p:strVal val="visible"/>
                                      </p:to>
                                    </p:set>
                                    <p:animEffect transition="in" filter="wipe(down)">
                                      <p:cBhvr>
                                        <p:cTn id="81" dur="500"/>
                                        <p:tgtEl>
                                          <p:spTgt spid="7031"/>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7034"/>
                                        </p:tgtEl>
                                        <p:attrNameLst>
                                          <p:attrName>style.visibility</p:attrName>
                                        </p:attrNameLst>
                                      </p:cBhvr>
                                      <p:to>
                                        <p:strVal val="visible"/>
                                      </p:to>
                                    </p:set>
                                    <p:animEffect transition="in" filter="wipe(down)">
                                      <p:cBhvr>
                                        <p:cTn id="84" dur="500"/>
                                        <p:tgtEl>
                                          <p:spTgt spid="7034"/>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7032"/>
                                        </p:tgtEl>
                                        <p:attrNameLst>
                                          <p:attrName>style.visibility</p:attrName>
                                        </p:attrNameLst>
                                      </p:cBhvr>
                                      <p:to>
                                        <p:strVal val="visible"/>
                                      </p:to>
                                    </p:set>
                                    <p:animEffect transition="in" filter="wipe(down)">
                                      <p:cBhvr>
                                        <p:cTn id="89" dur="500"/>
                                        <p:tgtEl>
                                          <p:spTgt spid="7032"/>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7035"/>
                                        </p:tgtEl>
                                        <p:attrNameLst>
                                          <p:attrName>style.visibility</p:attrName>
                                        </p:attrNameLst>
                                      </p:cBhvr>
                                      <p:to>
                                        <p:strVal val="visible"/>
                                      </p:to>
                                    </p:set>
                                    <p:animEffect transition="in" filter="wipe(down)">
                                      <p:cBhvr>
                                        <p:cTn id="92" dur="500"/>
                                        <p:tgtEl>
                                          <p:spTgt spid="7035"/>
                                        </p:tgtEl>
                                      </p:cBhvr>
                                    </p:animEffect>
                                  </p:childTnLst>
                                </p:cTn>
                              </p:par>
                            </p:childTnLst>
                          </p:cTn>
                        </p:par>
                      </p:childTnLst>
                    </p:cTn>
                  </p:par>
                  <p:par>
                    <p:cTn id="93" fill="hold">
                      <p:stCondLst>
                        <p:cond delay="indefinite"/>
                      </p:stCondLst>
                      <p:childTnLst>
                        <p:par>
                          <p:cTn id="94" fill="hold">
                            <p:stCondLst>
                              <p:cond delay="0"/>
                            </p:stCondLst>
                            <p:childTnLst>
                              <p:par>
                                <p:cTn id="95" presetID="14" presetClass="entr" presetSubtype="10" fill="hold" nodeType="clickEffect">
                                  <p:stCondLst>
                                    <p:cond delay="0"/>
                                  </p:stCondLst>
                                  <p:childTnLst>
                                    <p:set>
                                      <p:cBhvr>
                                        <p:cTn id="96" dur="1" fill="hold">
                                          <p:stCondLst>
                                            <p:cond delay="0"/>
                                          </p:stCondLst>
                                        </p:cTn>
                                        <p:tgtEl>
                                          <p:spTgt spid="11"/>
                                        </p:tgtEl>
                                        <p:attrNameLst>
                                          <p:attrName>style.visibility</p:attrName>
                                        </p:attrNameLst>
                                      </p:cBhvr>
                                      <p:to>
                                        <p:strVal val="visible"/>
                                      </p:to>
                                    </p:set>
                                    <p:animEffect transition="in" filter="randombar(horizontal)">
                                      <p:cBhvr>
                                        <p:cTn id="97" dur="500"/>
                                        <p:tgtEl>
                                          <p:spTgt spid="11"/>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44"/>
                                        </p:tgtEl>
                                        <p:attrNameLst>
                                          <p:attrName>style.visibility</p:attrName>
                                        </p:attrNameLst>
                                      </p:cBhvr>
                                      <p:to>
                                        <p:strVal val="visible"/>
                                      </p:to>
                                    </p:set>
                                    <p:animEffect transition="in" filter="wipe(down)">
                                      <p:cBhvr>
                                        <p:cTn id="102" dur="500"/>
                                        <p:tgtEl>
                                          <p:spTgt spid="44"/>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45"/>
                                        </p:tgtEl>
                                        <p:attrNameLst>
                                          <p:attrName>style.visibility</p:attrName>
                                        </p:attrNameLst>
                                      </p:cBhvr>
                                      <p:to>
                                        <p:strVal val="visible"/>
                                      </p:to>
                                    </p:set>
                                    <p:animEffect transition="in" filter="wipe(down)">
                                      <p:cBhvr>
                                        <p:cTn id="10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 grpId="0"/>
      <p:bldP spid="706" grpId="1"/>
      <p:bldP spid="707" grpId="0"/>
      <p:bldP spid="707" grpId="1"/>
      <p:bldP spid="7013" grpId="0"/>
      <p:bldP spid="7013" grpId="1"/>
      <p:bldP spid="7014" grpId="0"/>
      <p:bldP spid="7014" grpId="1"/>
      <p:bldP spid="7020" grpId="0"/>
      <p:bldP spid="7020" grpId="1"/>
      <p:bldP spid="7021" grpId="0"/>
      <p:bldP spid="7021" grpId="1"/>
      <p:bldP spid="7031" grpId="0"/>
      <p:bldP spid="7031" grpId="1"/>
      <p:bldP spid="7032" grpId="0"/>
      <p:bldP spid="7032" grpId="1"/>
      <p:bldP spid="7034" grpId="0"/>
      <p:bldP spid="7034" grpId="1"/>
      <p:bldP spid="7035" grpId="0"/>
      <p:bldP spid="7035" grpId="1"/>
      <p:bldP spid="44" grpId="0"/>
      <p:bldP spid="44" grpId="1"/>
      <p:bldP spid="45" grpId="0"/>
      <p:bldP spid="45" grpId="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gradFill>
          <a:gsLst>
            <a:gs pos="0">
              <a:srgbClr val="00143B">
                <a:alpha val="100000"/>
              </a:srgbClr>
            </a:gs>
            <a:gs pos="100000">
              <a:srgbClr val="04266A">
                <a:alpha val="100000"/>
              </a:srgbClr>
            </a:gs>
          </a:gsLst>
          <a:lin ang="5400000" scaled="0"/>
        </a:gradFill>
        <a:effectLst/>
      </p:bgPr>
    </p:bg>
    <p:spTree>
      <p:nvGrpSpPr>
        <p:cNvPr id="1" name=""/>
        <p:cNvGrpSpPr/>
        <p:nvPr/>
      </p:nvGrpSpPr>
      <p:grpSpPr>
        <a:xfrm>
          <a:off x="0" y="0"/>
          <a:ext cx="0" cy="0"/>
          <a:chOff x="0" y="0"/>
          <a:chExt cx="0" cy="0"/>
        </a:xfrm>
      </p:grpSpPr>
      <p:pic>
        <p:nvPicPr>
          <p:cNvPr id="101" name="image 101"/>
          <p:cNvPicPr>
            <a:picLocks noChangeAspect="1"/>
          </p:cNvPicPr>
          <p:nvPr/>
        </p:nvPicPr>
        <p:blipFill>
          <a:blip r:embed="rId2">
            <a:alphaModFix amt="15000"/>
          </a:blip>
          <a:srcRect/>
          <a:stretch>
            <a:fillRect/>
          </a:stretch>
        </p:blipFill>
        <p:spPr>
          <a:xfrm>
            <a:off x="12700" y="0"/>
            <a:ext cx="24384000" cy="13716000"/>
          </a:xfrm>
          <a:prstGeom prst="rect">
            <a:avLst/>
          </a:prstGeom>
        </p:spPr>
      </p:pic>
      <p:grpSp>
        <p:nvGrpSpPr>
          <p:cNvPr id="102" name="组合 102"/>
          <p:cNvGrpSpPr/>
          <p:nvPr/>
        </p:nvGrpSpPr>
        <p:grpSpPr>
          <a:xfrm>
            <a:off x="11950700" y="2336800"/>
            <a:ext cx="12446000" cy="11404600"/>
            <a:chOff x="11950700" y="2336800"/>
            <a:chExt cx="12446000" cy="11404600"/>
          </a:xfrm>
        </p:grpSpPr>
        <p:pic>
          <p:nvPicPr>
            <p:cNvPr id="103" name="image 103"/>
            <p:cNvPicPr>
              <a:picLocks noChangeAspect="1"/>
            </p:cNvPicPr>
            <p:nvPr/>
          </p:nvPicPr>
          <p:blipFill>
            <a:blip r:embed="rId3"/>
            <a:srcRect/>
            <a:stretch>
              <a:fillRect/>
            </a:stretch>
          </p:blipFill>
          <p:spPr>
            <a:xfrm>
              <a:off x="13677900" y="2997200"/>
              <a:ext cx="10718800" cy="10731500"/>
            </a:xfrm>
            <a:prstGeom prst="rect">
              <a:avLst/>
            </a:prstGeom>
          </p:spPr>
        </p:pic>
        <p:pic>
          <p:nvPicPr>
            <p:cNvPr id="104" name="image 104"/>
            <p:cNvPicPr>
              <a:picLocks noChangeAspect="1"/>
            </p:cNvPicPr>
            <p:nvPr/>
          </p:nvPicPr>
          <p:blipFill>
            <a:blip r:embed="rId4"/>
            <a:srcRect/>
            <a:stretch>
              <a:fillRect/>
            </a:stretch>
          </p:blipFill>
          <p:spPr>
            <a:xfrm>
              <a:off x="19443700" y="10528300"/>
              <a:ext cx="4953000" cy="3213100"/>
            </a:xfrm>
            <a:prstGeom prst="rect">
              <a:avLst/>
            </a:prstGeom>
          </p:spPr>
        </p:pic>
        <p:pic>
          <p:nvPicPr>
            <p:cNvPr id="105" name="image 105"/>
            <p:cNvPicPr>
              <a:picLocks noChangeAspect="1"/>
            </p:cNvPicPr>
            <p:nvPr/>
          </p:nvPicPr>
          <p:blipFill>
            <a:blip r:embed="rId5"/>
            <a:srcRect/>
            <a:stretch>
              <a:fillRect/>
            </a:stretch>
          </p:blipFill>
          <p:spPr>
            <a:xfrm>
              <a:off x="16560800" y="3683000"/>
              <a:ext cx="7835900" cy="7835900"/>
            </a:xfrm>
            <a:prstGeom prst="rect">
              <a:avLst/>
            </a:prstGeom>
          </p:spPr>
        </p:pic>
        <p:pic>
          <p:nvPicPr>
            <p:cNvPr id="106" name="image 106"/>
            <p:cNvPicPr>
              <a:picLocks noChangeAspect="1"/>
            </p:cNvPicPr>
            <p:nvPr/>
          </p:nvPicPr>
          <p:blipFill>
            <a:blip r:embed="rId6"/>
            <a:srcRect/>
            <a:stretch>
              <a:fillRect/>
            </a:stretch>
          </p:blipFill>
          <p:spPr>
            <a:xfrm>
              <a:off x="15697200" y="2819400"/>
              <a:ext cx="8699500" cy="8699500"/>
            </a:xfrm>
            <a:prstGeom prst="rect">
              <a:avLst/>
            </a:prstGeom>
          </p:spPr>
        </p:pic>
        <p:pic>
          <p:nvPicPr>
            <p:cNvPr id="107" name="image 107"/>
            <p:cNvPicPr>
              <a:picLocks noChangeAspect="1"/>
            </p:cNvPicPr>
            <p:nvPr/>
          </p:nvPicPr>
          <p:blipFill>
            <a:blip r:embed="rId7"/>
            <a:srcRect/>
            <a:stretch>
              <a:fillRect/>
            </a:stretch>
          </p:blipFill>
          <p:spPr>
            <a:xfrm>
              <a:off x="11950700" y="11734800"/>
              <a:ext cx="4483100" cy="2006600"/>
            </a:xfrm>
            <a:prstGeom prst="rect">
              <a:avLst/>
            </a:prstGeom>
          </p:spPr>
        </p:pic>
        <p:pic>
          <p:nvPicPr>
            <p:cNvPr id="108" name="image 108"/>
            <p:cNvPicPr>
              <a:picLocks noChangeAspect="1"/>
            </p:cNvPicPr>
            <p:nvPr/>
          </p:nvPicPr>
          <p:blipFill>
            <a:blip r:embed="rId8"/>
            <a:srcRect/>
            <a:stretch>
              <a:fillRect/>
            </a:stretch>
          </p:blipFill>
          <p:spPr>
            <a:xfrm>
              <a:off x="21437600" y="2336800"/>
              <a:ext cx="2959100" cy="2959100"/>
            </a:xfrm>
            <a:prstGeom prst="rect">
              <a:avLst/>
            </a:prstGeom>
          </p:spPr>
        </p:pic>
      </p:grpSp>
      <p:sp>
        <p:nvSpPr>
          <p:cNvPr id="109" name="Object 109"/>
          <p:cNvSpPr txBox="1"/>
          <p:nvPr/>
        </p:nvSpPr>
        <p:spPr>
          <a:xfrm>
            <a:off x="2729230" y="4771390"/>
            <a:ext cx="9850755" cy="8481060"/>
          </a:xfrm>
          <a:prstGeom prst="rect">
            <a:avLst/>
          </a:prstGeom>
        </p:spPr>
        <p:txBody>
          <a:bodyPr vert="horz" rtlCol="0" anchor="t" anchorCtr="0">
            <a:noAutofit/>
          </a:bodyPr>
          <a:lstStyle/>
          <a:p>
            <a:r>
              <a:rPr lang="zh-CN" altLang="en-US" sz="9600" b="1" i="0" dirty="0">
                <a:solidFill>
                  <a:srgbClr val="FFFFFF"/>
                </a:solidFill>
                <a:cs typeface="+mn-ea"/>
                <a:sym typeface="+mn-lt"/>
              </a:rPr>
              <a:t>感谢观看</a:t>
            </a:r>
          </a:p>
        </p:txBody>
      </p:sp>
      <p:sp>
        <p:nvSpPr>
          <p:cNvPr id="1011" name="Object 1011"/>
          <p:cNvSpPr txBox="1"/>
          <p:nvPr/>
        </p:nvSpPr>
        <p:spPr>
          <a:xfrm>
            <a:off x="14064248" y="2997357"/>
            <a:ext cx="5379452" cy="4971416"/>
          </a:xfrm>
          <a:prstGeom prst="rect">
            <a:avLst/>
          </a:prstGeom>
        </p:spPr>
        <p:txBody>
          <a:bodyPr vert="horz" rtlCol="0" anchor="t" anchorCtr="0">
            <a:noAutofit/>
          </a:bodyPr>
          <a:lstStyle/>
          <a:p>
            <a:pPr>
              <a:lnSpc>
                <a:spcPct val="100000"/>
              </a:lnSpc>
            </a:pPr>
            <a:r>
              <a:rPr lang="zh-CN" altLang="en-US" sz="4000" dirty="0">
                <a:solidFill>
                  <a:srgbClr val="FFFFFF"/>
                </a:solidFill>
                <a:cs typeface="+mn-ea"/>
                <a:sym typeface="+mn-lt"/>
              </a:rPr>
              <a:t>组长：       刘钢霖</a:t>
            </a:r>
            <a:endParaRPr lang="en-US" altLang="zh-CN" sz="4000" dirty="0">
              <a:solidFill>
                <a:srgbClr val="FFFFFF"/>
              </a:solidFill>
              <a:cs typeface="+mn-ea"/>
              <a:sym typeface="+mn-lt"/>
            </a:endParaRPr>
          </a:p>
          <a:p>
            <a:pPr>
              <a:lnSpc>
                <a:spcPct val="100000"/>
              </a:lnSpc>
            </a:pPr>
            <a:endParaRPr lang="en-US" altLang="zh-CN" sz="4000" dirty="0">
              <a:solidFill>
                <a:srgbClr val="FFFFFF"/>
              </a:solidFill>
              <a:cs typeface="+mn-ea"/>
              <a:sym typeface="+mn-lt"/>
            </a:endParaRPr>
          </a:p>
          <a:p>
            <a:pPr>
              <a:lnSpc>
                <a:spcPct val="100000"/>
              </a:lnSpc>
            </a:pPr>
            <a:r>
              <a:rPr lang="zh-CN" altLang="en-US" sz="4000" dirty="0">
                <a:solidFill>
                  <a:srgbClr val="FFFFFF"/>
                </a:solidFill>
                <a:cs typeface="+mn-ea"/>
                <a:sym typeface="+mn-lt"/>
              </a:rPr>
              <a:t>小组成员：刘博文</a:t>
            </a:r>
            <a:endParaRPr lang="en-US" altLang="zh-CN" sz="4000" dirty="0">
              <a:solidFill>
                <a:srgbClr val="FFFFFF"/>
              </a:solidFill>
              <a:cs typeface="+mn-ea"/>
              <a:sym typeface="+mn-lt"/>
            </a:endParaRPr>
          </a:p>
          <a:p>
            <a:pPr>
              <a:lnSpc>
                <a:spcPct val="100000"/>
              </a:lnSpc>
            </a:pPr>
            <a:r>
              <a:rPr lang="en-US" altLang="zh-CN" sz="4000" dirty="0">
                <a:solidFill>
                  <a:srgbClr val="FFFFFF"/>
                </a:solidFill>
                <a:cs typeface="+mn-ea"/>
                <a:sym typeface="+mn-lt"/>
              </a:rPr>
              <a:t>		     </a:t>
            </a:r>
            <a:r>
              <a:rPr lang="zh-CN" altLang="en-US" sz="4000" dirty="0">
                <a:solidFill>
                  <a:srgbClr val="FFFFFF"/>
                </a:solidFill>
                <a:cs typeface="+mn-ea"/>
                <a:sym typeface="+mn-lt"/>
              </a:rPr>
              <a:t>李雨峰</a:t>
            </a:r>
            <a:endParaRPr lang="en-US" altLang="zh-CN" sz="4000" dirty="0">
              <a:solidFill>
                <a:srgbClr val="FFFFFF"/>
              </a:solidFill>
              <a:cs typeface="+mn-ea"/>
              <a:sym typeface="+mn-lt"/>
            </a:endParaRPr>
          </a:p>
          <a:p>
            <a:pPr>
              <a:lnSpc>
                <a:spcPct val="100000"/>
              </a:lnSpc>
            </a:pPr>
            <a:r>
              <a:rPr lang="en-US" altLang="zh-CN" sz="4000" dirty="0">
                <a:solidFill>
                  <a:srgbClr val="FFFFFF"/>
                </a:solidFill>
                <a:cs typeface="+mn-ea"/>
                <a:sym typeface="+mn-lt"/>
              </a:rPr>
              <a:t>		     </a:t>
            </a:r>
            <a:r>
              <a:rPr lang="zh-CN" altLang="en-US" sz="4000" dirty="0">
                <a:solidFill>
                  <a:srgbClr val="FFFFFF"/>
                </a:solidFill>
                <a:cs typeface="+mn-ea"/>
                <a:sym typeface="+mn-lt"/>
              </a:rPr>
              <a:t>贾添祥</a:t>
            </a:r>
            <a:endParaRPr lang="en-US" altLang="zh-CN" sz="4000" dirty="0">
              <a:solidFill>
                <a:srgbClr val="FFFFFF"/>
              </a:solidFill>
              <a:cs typeface="+mn-ea"/>
              <a:sym typeface="+mn-lt"/>
            </a:endParaRPr>
          </a:p>
          <a:p>
            <a:pPr>
              <a:lnSpc>
                <a:spcPct val="100000"/>
              </a:lnSpc>
            </a:pPr>
            <a:endParaRPr lang="en-US" altLang="zh-CN" sz="4000" dirty="0">
              <a:solidFill>
                <a:srgbClr val="FFFFFF"/>
              </a:solidFill>
              <a:cs typeface="+mn-ea"/>
              <a:sym typeface="+mn-lt"/>
            </a:endParaRPr>
          </a:p>
          <a:p>
            <a:pPr>
              <a:lnSpc>
                <a:spcPct val="100000"/>
              </a:lnSpc>
            </a:pPr>
            <a:r>
              <a:rPr lang="zh-CN" altLang="en-US" sz="4000" dirty="0">
                <a:solidFill>
                  <a:srgbClr val="FFFFFF"/>
                </a:solidFill>
                <a:cs typeface="+mn-ea"/>
                <a:sym typeface="+mn-lt"/>
              </a:rPr>
              <a:t>主讲人：    李雨峰</a:t>
            </a:r>
            <a:endParaRPr lang="en-US" altLang="zh-CN" sz="4000" dirty="0">
              <a:solidFill>
                <a:srgbClr val="FFFFFF"/>
              </a:solidFill>
              <a:cs typeface="+mn-ea"/>
              <a:sym typeface="+mn-lt"/>
            </a:endParaRPr>
          </a:p>
          <a:p>
            <a:pPr>
              <a:lnSpc>
                <a:spcPct val="100000"/>
              </a:lnSpc>
            </a:pPr>
            <a:endParaRPr lang="en-US" altLang="zh-CN" sz="4000" dirty="0">
              <a:solidFill>
                <a:srgbClr val="FFFFFF"/>
              </a:solidFill>
              <a:cs typeface="+mn-ea"/>
              <a:sym typeface="+mn-lt"/>
            </a:endParaRPr>
          </a:p>
          <a:p>
            <a:pPr>
              <a:lnSpc>
                <a:spcPct val="100000"/>
              </a:lnSpc>
            </a:pPr>
            <a:r>
              <a:rPr lang="zh-CN" altLang="en-US" sz="4000" dirty="0">
                <a:solidFill>
                  <a:srgbClr val="FFFFFF"/>
                </a:solidFill>
                <a:cs typeface="+mn-ea"/>
                <a:sym typeface="+mn-lt"/>
              </a:rPr>
              <a:t>指导教师： 刘洪</a:t>
            </a:r>
          </a:p>
        </p:txBody>
      </p:sp>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wipe(down)">
                                      <p:cBhvr>
                                        <p:cTn id="7" dur="5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strips(downLeft)">
                                      <p:cBhvr>
                                        <p:cTn id="12" dur="500"/>
                                        <p:tgtEl>
                                          <p:spTgt spid="102"/>
                                        </p:tgtEl>
                                      </p:cBhvr>
                                    </p:animEffect>
                                  </p:childTnLst>
                                </p:cTn>
                              </p:par>
                            </p:childTnLst>
                          </p:cTn>
                        </p:par>
                      </p:childTnLst>
                    </p:cTn>
                  </p:par>
                  <p:par>
                    <p:cTn id="13" fill="hold">
                      <p:stCondLst>
                        <p:cond delay="indefinite"/>
                      </p:stCondLst>
                      <p:childTnLst>
                        <p:par>
                          <p:cTn id="14" fill="hold">
                            <p:stCondLst>
                              <p:cond delay="0"/>
                            </p:stCondLst>
                            <p:childTnLst>
                              <p:par>
                                <p:cTn id="15" presetID="41" presetClass="entr" presetSubtype="0" fill="hold" grpId="0" nodeType="clickEffect">
                                  <p:stCondLst>
                                    <p:cond delay="0"/>
                                  </p:stCondLst>
                                  <p:iterate type="lt">
                                    <p:tmPct val="10000"/>
                                  </p:iterate>
                                  <p:childTnLst>
                                    <p:set>
                                      <p:cBhvr>
                                        <p:cTn id="16" dur="1" fill="hold">
                                          <p:stCondLst>
                                            <p:cond delay="0"/>
                                          </p:stCondLst>
                                        </p:cTn>
                                        <p:tgtEl>
                                          <p:spTgt spid="109"/>
                                        </p:tgtEl>
                                        <p:attrNameLst>
                                          <p:attrName>style.visibility</p:attrName>
                                        </p:attrNameLst>
                                      </p:cBhvr>
                                      <p:to>
                                        <p:strVal val="visible"/>
                                      </p:to>
                                    </p:set>
                                    <p:anim calcmode="lin" valueType="num">
                                      <p:cBhvr>
                                        <p:cTn id="17" dur="500" fill="hold"/>
                                        <p:tgtEl>
                                          <p:spTgt spid="109"/>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09"/>
                                        </p:tgtEl>
                                        <p:attrNameLst>
                                          <p:attrName>ppt_y</p:attrName>
                                        </p:attrNameLst>
                                      </p:cBhvr>
                                      <p:tavLst>
                                        <p:tav tm="0">
                                          <p:val>
                                            <p:strVal val="#ppt_y"/>
                                          </p:val>
                                        </p:tav>
                                        <p:tav tm="100000">
                                          <p:val>
                                            <p:strVal val="#ppt_y"/>
                                          </p:val>
                                        </p:tav>
                                      </p:tavLst>
                                    </p:anim>
                                    <p:anim calcmode="lin" valueType="num">
                                      <p:cBhvr>
                                        <p:cTn id="19" dur="500" fill="hold"/>
                                        <p:tgtEl>
                                          <p:spTgt spid="109"/>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09"/>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0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011"/>
                                        </p:tgtEl>
                                        <p:attrNameLst>
                                          <p:attrName>style.visibility</p:attrName>
                                        </p:attrNameLst>
                                      </p:cBhvr>
                                      <p:to>
                                        <p:strVal val="visible"/>
                                      </p:to>
                                    </p:set>
                                    <p:animEffect transition="in" filter="wipe(down)">
                                      <p:cBhvr>
                                        <p:cTn id="26" dur="500"/>
                                        <p:tgtEl>
                                          <p:spTgt spid="10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09" grpId="1"/>
      <p:bldP spid="1011" grpId="0"/>
      <p:bldP spid="1011"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1"/>
          <p:cNvPicPr>
            <a:picLocks noChangeAspect="1"/>
          </p:cNvPicPr>
          <p:nvPr/>
        </p:nvPicPr>
        <p:blipFill>
          <a:blip r:embed="rId2"/>
          <a:stretch>
            <a:fillRect/>
          </a:stretch>
        </p:blipFill>
        <p:spPr>
          <a:xfrm>
            <a:off x="0" y="5715"/>
            <a:ext cx="24384635" cy="13790295"/>
          </a:xfrm>
          <a:prstGeom prst="rect">
            <a:avLst/>
          </a:prstGeom>
        </p:spPr>
      </p:pic>
      <p:grpSp>
        <p:nvGrpSpPr>
          <p:cNvPr id="2" name="组合 1"/>
          <p:cNvGrpSpPr/>
          <p:nvPr/>
        </p:nvGrpSpPr>
        <p:grpSpPr>
          <a:xfrm>
            <a:off x="2400300" y="4521200"/>
            <a:ext cx="5270500" cy="266700"/>
            <a:chOff x="3780" y="7120"/>
            <a:chExt cx="8300" cy="420"/>
          </a:xfrm>
        </p:grpSpPr>
        <p:pic>
          <p:nvPicPr>
            <p:cNvPr id="702" name="image 702"/>
            <p:cNvPicPr>
              <a:picLocks noChangeAspect="1"/>
            </p:cNvPicPr>
            <p:nvPr/>
          </p:nvPicPr>
          <p:blipFill>
            <a:blip r:embed="rId3"/>
            <a:srcRect/>
            <a:stretch>
              <a:fillRect/>
            </a:stretch>
          </p:blipFill>
          <p:spPr>
            <a:xfrm>
              <a:off x="3780" y="7400"/>
              <a:ext cx="8300" cy="140"/>
            </a:xfrm>
            <a:prstGeom prst="rect">
              <a:avLst/>
            </a:prstGeom>
          </p:spPr>
        </p:pic>
        <p:pic>
          <p:nvPicPr>
            <p:cNvPr id="703" name="image 703"/>
            <p:cNvPicPr>
              <a:picLocks noChangeAspect="1"/>
            </p:cNvPicPr>
            <p:nvPr/>
          </p:nvPicPr>
          <p:blipFill>
            <a:blip r:embed="rId4"/>
            <a:srcRect/>
            <a:stretch>
              <a:fillRect/>
            </a:stretch>
          </p:blipFill>
          <p:spPr>
            <a:xfrm>
              <a:off x="3780" y="7120"/>
              <a:ext cx="3600" cy="420"/>
            </a:xfrm>
            <a:prstGeom prst="rect">
              <a:avLst/>
            </a:prstGeom>
          </p:spPr>
        </p:pic>
      </p:grpSp>
      <p:grpSp>
        <p:nvGrpSpPr>
          <p:cNvPr id="6" name="组合 5"/>
          <p:cNvGrpSpPr/>
          <p:nvPr/>
        </p:nvGrpSpPr>
        <p:grpSpPr>
          <a:xfrm>
            <a:off x="2426335" y="3053080"/>
            <a:ext cx="2209165" cy="1460500"/>
            <a:chOff x="3821" y="4808"/>
            <a:chExt cx="3479" cy="2300"/>
          </a:xfrm>
        </p:grpSpPr>
        <p:pic>
          <p:nvPicPr>
            <p:cNvPr id="704" name="image 704"/>
            <p:cNvPicPr>
              <a:picLocks noChangeAspect="1"/>
            </p:cNvPicPr>
            <p:nvPr/>
          </p:nvPicPr>
          <p:blipFill>
            <a:blip r:embed="rId5"/>
            <a:srcRect/>
            <a:stretch>
              <a:fillRect/>
            </a:stretch>
          </p:blipFill>
          <p:spPr>
            <a:xfrm>
              <a:off x="6540" y="5360"/>
              <a:ext cx="760" cy="900"/>
            </a:xfrm>
            <a:prstGeom prst="rect">
              <a:avLst/>
            </a:prstGeom>
          </p:spPr>
        </p:pic>
        <p:sp>
          <p:nvSpPr>
            <p:cNvPr id="705" name="Object 705"/>
            <p:cNvSpPr txBox="1"/>
            <p:nvPr/>
          </p:nvSpPr>
          <p:spPr>
            <a:xfrm>
              <a:off x="3821" y="4808"/>
              <a:ext cx="2719" cy="2300"/>
            </a:xfrm>
            <a:prstGeom prst="rect">
              <a:avLst/>
            </a:prstGeom>
          </p:spPr>
          <p:txBody>
            <a:bodyPr vert="horz" rtlCol="0" anchor="t" anchorCtr="0">
              <a:noAutofit/>
            </a:bodyPr>
            <a:lstStyle/>
            <a:p>
              <a:pPr algn="l">
                <a:lnSpc>
                  <a:spcPct val="100000"/>
                </a:lnSpc>
              </a:pPr>
              <a:r>
                <a:rPr lang="zh-CN" sz="9600" b="0" i="0" dirty="0">
                  <a:solidFill>
                    <a:srgbClr val="233F7A"/>
                  </a:solidFill>
                  <a:cs typeface="+mn-ea"/>
                  <a:sym typeface="+mn-lt"/>
                </a:rPr>
                <a:t>01</a:t>
              </a:r>
              <a:endParaRPr lang="zh-CN" altLang="en-US" sz="9600" b="0" i="0" dirty="0">
                <a:solidFill>
                  <a:srgbClr val="233F7A"/>
                </a:solidFill>
                <a:cs typeface="+mn-ea"/>
                <a:sym typeface="+mn-lt"/>
              </a:endParaRPr>
            </a:p>
          </p:txBody>
        </p:sp>
      </p:grpSp>
      <p:sp>
        <p:nvSpPr>
          <p:cNvPr id="706" name="Object 706"/>
          <p:cNvSpPr txBox="1"/>
          <p:nvPr/>
        </p:nvSpPr>
        <p:spPr>
          <a:xfrm>
            <a:off x="2357120" y="5033645"/>
            <a:ext cx="5466080" cy="635000"/>
          </a:xfrm>
          <a:prstGeom prst="rect">
            <a:avLst/>
          </a:prstGeom>
        </p:spPr>
        <p:txBody>
          <a:bodyPr vert="horz" rtlCol="0" anchor="t" anchorCtr="0">
            <a:noAutofit/>
          </a:bodyPr>
          <a:lstStyle/>
          <a:p>
            <a:pPr algn="l">
              <a:lnSpc>
                <a:spcPct val="100000"/>
              </a:lnSpc>
            </a:pPr>
            <a:r>
              <a:rPr lang="zh-CN" altLang="en-US" sz="4200" dirty="0">
                <a:solidFill>
                  <a:srgbClr val="262626"/>
                </a:solidFill>
                <a:cs typeface="+mn-ea"/>
                <a:sym typeface="+mn-lt"/>
              </a:rPr>
              <a:t>批处理</a:t>
            </a:r>
            <a:endParaRPr lang="en-US" altLang="zh-CN" sz="4200" b="0" i="0" dirty="0">
              <a:solidFill>
                <a:srgbClr val="262626"/>
              </a:solidFill>
              <a:cs typeface="+mn-ea"/>
              <a:sym typeface="+mn-lt"/>
            </a:endParaRPr>
          </a:p>
        </p:txBody>
      </p:sp>
      <p:grpSp>
        <p:nvGrpSpPr>
          <p:cNvPr id="3" name="组合 2"/>
          <p:cNvGrpSpPr/>
          <p:nvPr/>
        </p:nvGrpSpPr>
        <p:grpSpPr>
          <a:xfrm>
            <a:off x="9601200" y="4521200"/>
            <a:ext cx="5270500" cy="266700"/>
            <a:chOff x="15120" y="7120"/>
            <a:chExt cx="8300" cy="420"/>
          </a:xfrm>
        </p:grpSpPr>
        <p:pic>
          <p:nvPicPr>
            <p:cNvPr id="709" name="image 709"/>
            <p:cNvPicPr>
              <a:picLocks noChangeAspect="1"/>
            </p:cNvPicPr>
            <p:nvPr/>
          </p:nvPicPr>
          <p:blipFill>
            <a:blip r:embed="rId6"/>
            <a:srcRect/>
            <a:stretch>
              <a:fillRect/>
            </a:stretch>
          </p:blipFill>
          <p:spPr>
            <a:xfrm>
              <a:off x="15120" y="7400"/>
              <a:ext cx="8300" cy="140"/>
            </a:xfrm>
            <a:prstGeom prst="rect">
              <a:avLst/>
            </a:prstGeom>
          </p:spPr>
        </p:pic>
        <p:pic>
          <p:nvPicPr>
            <p:cNvPr id="7010" name="image 7010"/>
            <p:cNvPicPr>
              <a:picLocks noChangeAspect="1"/>
            </p:cNvPicPr>
            <p:nvPr/>
          </p:nvPicPr>
          <p:blipFill>
            <a:blip r:embed="rId7"/>
            <a:srcRect/>
            <a:stretch>
              <a:fillRect/>
            </a:stretch>
          </p:blipFill>
          <p:spPr>
            <a:xfrm>
              <a:off x="15120" y="7120"/>
              <a:ext cx="3600" cy="420"/>
            </a:xfrm>
            <a:prstGeom prst="rect">
              <a:avLst/>
            </a:prstGeom>
          </p:spPr>
        </p:pic>
      </p:grpSp>
      <p:grpSp>
        <p:nvGrpSpPr>
          <p:cNvPr id="7" name="组合 6"/>
          <p:cNvGrpSpPr/>
          <p:nvPr/>
        </p:nvGrpSpPr>
        <p:grpSpPr>
          <a:xfrm>
            <a:off x="9627235" y="3053080"/>
            <a:ext cx="2209165" cy="1460500"/>
            <a:chOff x="15161" y="4808"/>
            <a:chExt cx="3479" cy="2300"/>
          </a:xfrm>
        </p:grpSpPr>
        <p:pic>
          <p:nvPicPr>
            <p:cNvPr id="7011" name="image 7011"/>
            <p:cNvPicPr>
              <a:picLocks noChangeAspect="1"/>
            </p:cNvPicPr>
            <p:nvPr/>
          </p:nvPicPr>
          <p:blipFill>
            <a:blip r:embed="rId8"/>
            <a:srcRect/>
            <a:stretch>
              <a:fillRect/>
            </a:stretch>
          </p:blipFill>
          <p:spPr>
            <a:xfrm>
              <a:off x="17880" y="5360"/>
              <a:ext cx="760" cy="900"/>
            </a:xfrm>
            <a:prstGeom prst="rect">
              <a:avLst/>
            </a:prstGeom>
          </p:spPr>
        </p:pic>
        <p:sp>
          <p:nvSpPr>
            <p:cNvPr id="7012" name="Object 7012"/>
            <p:cNvSpPr txBox="1"/>
            <p:nvPr/>
          </p:nvSpPr>
          <p:spPr>
            <a:xfrm>
              <a:off x="15161" y="4808"/>
              <a:ext cx="2719" cy="2300"/>
            </a:xfrm>
            <a:prstGeom prst="rect">
              <a:avLst/>
            </a:prstGeom>
          </p:spPr>
          <p:txBody>
            <a:bodyPr vert="horz" rtlCol="0" anchor="t" anchorCtr="0">
              <a:noAutofit/>
            </a:bodyPr>
            <a:lstStyle/>
            <a:p>
              <a:pPr algn="l">
                <a:lnSpc>
                  <a:spcPct val="100000"/>
                </a:lnSpc>
              </a:pPr>
              <a:r>
                <a:rPr lang="zh-CN" sz="9600" b="0" i="0" dirty="0">
                  <a:solidFill>
                    <a:srgbClr val="C13653"/>
                  </a:solidFill>
                  <a:cs typeface="+mn-ea"/>
                  <a:sym typeface="+mn-lt"/>
                </a:rPr>
                <a:t>02</a:t>
              </a:r>
              <a:endParaRPr lang="zh-CN" altLang="en-US" sz="9600" b="0" i="0" dirty="0">
                <a:solidFill>
                  <a:srgbClr val="C13653"/>
                </a:solidFill>
                <a:cs typeface="+mn-ea"/>
                <a:sym typeface="+mn-lt"/>
              </a:endParaRPr>
            </a:p>
          </p:txBody>
        </p:sp>
      </p:grpSp>
      <p:sp>
        <p:nvSpPr>
          <p:cNvPr id="7013" name="Object 7013"/>
          <p:cNvSpPr txBox="1"/>
          <p:nvPr/>
        </p:nvSpPr>
        <p:spPr>
          <a:xfrm>
            <a:off x="9512300" y="5023485"/>
            <a:ext cx="5410835" cy="635000"/>
          </a:xfrm>
          <a:prstGeom prst="rect">
            <a:avLst/>
          </a:prstGeom>
        </p:spPr>
        <p:txBody>
          <a:bodyPr vert="horz" rtlCol="0" anchor="t" anchorCtr="0">
            <a:noAutofit/>
          </a:bodyPr>
          <a:lstStyle/>
          <a:p>
            <a:r>
              <a:rPr lang="zh-CN" altLang="en-US" sz="4400" dirty="0">
                <a:solidFill>
                  <a:srgbClr val="262626"/>
                </a:solidFill>
                <a:cs typeface="+mn-ea"/>
                <a:sym typeface="+mn-lt"/>
              </a:rPr>
              <a:t>图片渲染</a:t>
            </a:r>
            <a:endParaRPr lang="zh-CN" altLang="en-US" sz="4400" dirty="0">
              <a:cs typeface="+mn-ea"/>
              <a:sym typeface="+mn-lt"/>
            </a:endParaRPr>
          </a:p>
          <a:p>
            <a:pPr algn="l">
              <a:lnSpc>
                <a:spcPct val="100000"/>
              </a:lnSpc>
            </a:pPr>
            <a:endParaRPr lang="en-US" altLang="zh-CN" sz="4200" dirty="0">
              <a:solidFill>
                <a:srgbClr val="262626"/>
              </a:solidFill>
              <a:cs typeface="+mn-ea"/>
              <a:sym typeface="+mn-lt"/>
            </a:endParaRPr>
          </a:p>
        </p:txBody>
      </p:sp>
      <p:grpSp>
        <p:nvGrpSpPr>
          <p:cNvPr id="4" name="组合 3"/>
          <p:cNvGrpSpPr/>
          <p:nvPr/>
        </p:nvGrpSpPr>
        <p:grpSpPr>
          <a:xfrm>
            <a:off x="16205200" y="4521200"/>
            <a:ext cx="5270500" cy="266700"/>
            <a:chOff x="25520" y="7120"/>
            <a:chExt cx="8300" cy="420"/>
          </a:xfrm>
        </p:grpSpPr>
        <p:pic>
          <p:nvPicPr>
            <p:cNvPr id="7016" name="image 7016"/>
            <p:cNvPicPr>
              <a:picLocks noChangeAspect="1"/>
            </p:cNvPicPr>
            <p:nvPr/>
          </p:nvPicPr>
          <p:blipFill>
            <a:blip r:embed="rId9"/>
            <a:srcRect/>
            <a:stretch>
              <a:fillRect/>
            </a:stretch>
          </p:blipFill>
          <p:spPr>
            <a:xfrm>
              <a:off x="25520" y="7400"/>
              <a:ext cx="8300" cy="140"/>
            </a:xfrm>
            <a:prstGeom prst="rect">
              <a:avLst/>
            </a:prstGeom>
          </p:spPr>
        </p:pic>
        <p:pic>
          <p:nvPicPr>
            <p:cNvPr id="7017" name="image 7017"/>
            <p:cNvPicPr>
              <a:picLocks noChangeAspect="1"/>
            </p:cNvPicPr>
            <p:nvPr/>
          </p:nvPicPr>
          <p:blipFill>
            <a:blip r:embed="rId10"/>
            <a:srcRect/>
            <a:stretch>
              <a:fillRect/>
            </a:stretch>
          </p:blipFill>
          <p:spPr>
            <a:xfrm>
              <a:off x="25520" y="7120"/>
              <a:ext cx="3600" cy="420"/>
            </a:xfrm>
            <a:prstGeom prst="rect">
              <a:avLst/>
            </a:prstGeom>
          </p:spPr>
        </p:pic>
      </p:grpSp>
      <p:grpSp>
        <p:nvGrpSpPr>
          <p:cNvPr id="8" name="组合 7"/>
          <p:cNvGrpSpPr/>
          <p:nvPr/>
        </p:nvGrpSpPr>
        <p:grpSpPr>
          <a:xfrm>
            <a:off x="16231235" y="3053080"/>
            <a:ext cx="2209165" cy="1460500"/>
            <a:chOff x="25561" y="4808"/>
            <a:chExt cx="3479" cy="2300"/>
          </a:xfrm>
        </p:grpSpPr>
        <p:pic>
          <p:nvPicPr>
            <p:cNvPr id="7018" name="image 7018"/>
            <p:cNvPicPr>
              <a:picLocks noChangeAspect="1"/>
            </p:cNvPicPr>
            <p:nvPr/>
          </p:nvPicPr>
          <p:blipFill>
            <a:blip r:embed="rId11"/>
            <a:srcRect/>
            <a:stretch>
              <a:fillRect/>
            </a:stretch>
          </p:blipFill>
          <p:spPr>
            <a:xfrm>
              <a:off x="28280" y="5360"/>
              <a:ext cx="760" cy="900"/>
            </a:xfrm>
            <a:prstGeom prst="rect">
              <a:avLst/>
            </a:prstGeom>
          </p:spPr>
        </p:pic>
        <p:sp>
          <p:nvSpPr>
            <p:cNvPr id="7019" name="Object 7019"/>
            <p:cNvSpPr txBox="1"/>
            <p:nvPr/>
          </p:nvSpPr>
          <p:spPr>
            <a:xfrm>
              <a:off x="25561" y="4808"/>
              <a:ext cx="2719" cy="2300"/>
            </a:xfrm>
            <a:prstGeom prst="rect">
              <a:avLst/>
            </a:prstGeom>
          </p:spPr>
          <p:txBody>
            <a:bodyPr vert="horz" rtlCol="0" anchor="t" anchorCtr="0">
              <a:noAutofit/>
            </a:bodyPr>
            <a:lstStyle/>
            <a:p>
              <a:pPr algn="l">
                <a:lnSpc>
                  <a:spcPct val="100000"/>
                </a:lnSpc>
              </a:pPr>
              <a:r>
                <a:rPr lang="zh-CN" sz="9600" b="0" i="0" dirty="0">
                  <a:solidFill>
                    <a:srgbClr val="C0A57D"/>
                  </a:solidFill>
                  <a:cs typeface="+mn-ea"/>
                  <a:sym typeface="+mn-lt"/>
                </a:rPr>
                <a:t>03</a:t>
              </a:r>
              <a:endParaRPr lang="zh-CN" altLang="en-US" sz="9600" b="0" i="0" dirty="0">
                <a:solidFill>
                  <a:srgbClr val="C0A57D"/>
                </a:solidFill>
                <a:cs typeface="+mn-ea"/>
                <a:sym typeface="+mn-lt"/>
              </a:endParaRPr>
            </a:p>
          </p:txBody>
        </p:sp>
      </p:grpSp>
      <p:sp>
        <p:nvSpPr>
          <p:cNvPr id="7020" name="Object 7020"/>
          <p:cNvSpPr txBox="1"/>
          <p:nvPr/>
        </p:nvSpPr>
        <p:spPr>
          <a:xfrm>
            <a:off x="16228695" y="5013325"/>
            <a:ext cx="5399405" cy="635000"/>
          </a:xfrm>
          <a:prstGeom prst="rect">
            <a:avLst/>
          </a:prstGeom>
        </p:spPr>
        <p:txBody>
          <a:bodyPr vert="horz" rtlCol="0" anchor="t" anchorCtr="0">
            <a:noAutofit/>
          </a:bodyPr>
          <a:lstStyle/>
          <a:p>
            <a:pPr algn="l">
              <a:lnSpc>
                <a:spcPct val="100000"/>
              </a:lnSpc>
            </a:pPr>
            <a:r>
              <a:rPr lang="zh-CN" altLang="en-US" sz="4200" dirty="0">
                <a:solidFill>
                  <a:srgbClr val="262626"/>
                </a:solidFill>
                <a:cs typeface="+mn-ea"/>
                <a:sym typeface="+mn-lt"/>
              </a:rPr>
              <a:t>图片详情</a:t>
            </a:r>
            <a:endParaRPr lang="en-US" altLang="zh-CN" sz="4200" dirty="0">
              <a:solidFill>
                <a:srgbClr val="262626"/>
              </a:solidFill>
              <a:cs typeface="+mn-ea"/>
              <a:sym typeface="+mn-lt"/>
            </a:endParaRPr>
          </a:p>
        </p:txBody>
      </p:sp>
      <p:pic>
        <p:nvPicPr>
          <p:cNvPr id="7027" name="image 7027"/>
          <p:cNvPicPr>
            <a:picLocks noChangeAspect="1"/>
          </p:cNvPicPr>
          <p:nvPr/>
        </p:nvPicPr>
        <p:blipFill>
          <a:blip r:embed="rId12"/>
          <a:srcRect/>
          <a:stretch>
            <a:fillRect/>
          </a:stretch>
        </p:blipFill>
        <p:spPr>
          <a:xfrm>
            <a:off x="19596100" y="10464800"/>
            <a:ext cx="1104900" cy="736600"/>
          </a:xfrm>
          <a:prstGeom prst="rect">
            <a:avLst/>
          </a:prstGeom>
        </p:spPr>
      </p:pic>
      <p:sp>
        <p:nvSpPr>
          <p:cNvPr id="7031" name="Object 7031"/>
          <p:cNvSpPr txBox="1"/>
          <p:nvPr/>
        </p:nvSpPr>
        <p:spPr>
          <a:xfrm>
            <a:off x="6268402" y="9627870"/>
            <a:ext cx="4883150" cy="1143000"/>
          </a:xfrm>
          <a:prstGeom prst="rect">
            <a:avLst/>
          </a:prstGeom>
        </p:spPr>
        <p:txBody>
          <a:bodyPr vert="horz" rtlCol="0" anchor="t" anchorCtr="0">
            <a:noAutofit/>
          </a:bodyPr>
          <a:lstStyle/>
          <a:p>
            <a:pPr algn="l">
              <a:lnSpc>
                <a:spcPct val="100000"/>
              </a:lnSpc>
            </a:pPr>
            <a:r>
              <a:rPr lang="zh-CN" sz="7500" b="0" i="0" dirty="0">
                <a:solidFill>
                  <a:srgbClr val="29488B"/>
                </a:solidFill>
                <a:cs typeface="+mn-ea"/>
                <a:sym typeface="+mn-lt"/>
              </a:rPr>
              <a:t>0</a:t>
            </a:r>
            <a:r>
              <a:rPr lang="en-US" altLang="zh-CN" sz="7500" dirty="0">
                <a:solidFill>
                  <a:srgbClr val="29488B"/>
                </a:solidFill>
                <a:cs typeface="+mn-ea"/>
                <a:sym typeface="+mn-lt"/>
              </a:rPr>
              <a:t>4</a:t>
            </a:r>
            <a:endParaRPr lang="zh-CN" altLang="en-US" sz="7500" b="0" i="0" dirty="0">
              <a:solidFill>
                <a:srgbClr val="29488B"/>
              </a:solidFill>
              <a:cs typeface="+mn-ea"/>
              <a:sym typeface="+mn-lt"/>
            </a:endParaRPr>
          </a:p>
        </p:txBody>
      </p:sp>
      <p:sp>
        <p:nvSpPr>
          <p:cNvPr id="7032" name="Object 7032"/>
          <p:cNvSpPr txBox="1"/>
          <p:nvPr/>
        </p:nvSpPr>
        <p:spPr>
          <a:xfrm>
            <a:off x="6297612" y="10940415"/>
            <a:ext cx="3828415" cy="482600"/>
          </a:xfrm>
          <a:prstGeom prst="rect">
            <a:avLst/>
          </a:prstGeom>
        </p:spPr>
        <p:txBody>
          <a:bodyPr vert="horz" rtlCol="0" anchor="t" anchorCtr="0">
            <a:noAutofit/>
          </a:bodyPr>
          <a:lstStyle/>
          <a:p>
            <a:pPr algn="l">
              <a:lnSpc>
                <a:spcPct val="100000"/>
              </a:lnSpc>
            </a:pPr>
            <a:r>
              <a:rPr lang="zh-CN" altLang="en-US" sz="3600" dirty="0">
                <a:solidFill>
                  <a:srgbClr val="262626"/>
                </a:solidFill>
                <a:cs typeface="+mn-ea"/>
                <a:sym typeface="+mn-lt"/>
              </a:rPr>
              <a:t>图片上传</a:t>
            </a:r>
          </a:p>
        </p:txBody>
      </p:sp>
      <p:sp>
        <p:nvSpPr>
          <p:cNvPr id="7034" name="Object 7034"/>
          <p:cNvSpPr txBox="1"/>
          <p:nvPr/>
        </p:nvSpPr>
        <p:spPr>
          <a:xfrm>
            <a:off x="14817725" y="9693275"/>
            <a:ext cx="4987925" cy="1143000"/>
          </a:xfrm>
          <a:prstGeom prst="rect">
            <a:avLst/>
          </a:prstGeom>
        </p:spPr>
        <p:txBody>
          <a:bodyPr vert="horz" rtlCol="0" anchor="t" anchorCtr="0">
            <a:noAutofit/>
          </a:bodyPr>
          <a:lstStyle/>
          <a:p>
            <a:pPr algn="l">
              <a:lnSpc>
                <a:spcPct val="100000"/>
              </a:lnSpc>
            </a:pPr>
            <a:r>
              <a:rPr lang="zh-CN" sz="7500" b="0" i="0" dirty="0">
                <a:solidFill>
                  <a:srgbClr val="BE3552"/>
                </a:solidFill>
                <a:cs typeface="+mn-ea"/>
                <a:sym typeface="+mn-lt"/>
              </a:rPr>
              <a:t>0</a:t>
            </a:r>
            <a:r>
              <a:rPr lang="en-US" altLang="zh-CN" sz="7500" dirty="0">
                <a:solidFill>
                  <a:srgbClr val="BE3552"/>
                </a:solidFill>
                <a:cs typeface="+mn-ea"/>
                <a:sym typeface="+mn-lt"/>
              </a:rPr>
              <a:t>5</a:t>
            </a:r>
            <a:endParaRPr lang="zh-CN" altLang="en-US" sz="7500" b="0" i="0" dirty="0">
              <a:solidFill>
                <a:srgbClr val="BE3552"/>
              </a:solidFill>
              <a:cs typeface="+mn-ea"/>
              <a:sym typeface="+mn-lt"/>
            </a:endParaRPr>
          </a:p>
        </p:txBody>
      </p:sp>
      <p:sp>
        <p:nvSpPr>
          <p:cNvPr id="7035" name="Object 7035"/>
          <p:cNvSpPr txBox="1"/>
          <p:nvPr/>
        </p:nvSpPr>
        <p:spPr>
          <a:xfrm>
            <a:off x="14969101" y="10940415"/>
            <a:ext cx="3755390" cy="482600"/>
          </a:xfrm>
          <a:prstGeom prst="rect">
            <a:avLst/>
          </a:prstGeom>
        </p:spPr>
        <p:txBody>
          <a:bodyPr vert="horz" rtlCol="0" anchor="t" anchorCtr="0">
            <a:noAutofit/>
          </a:bodyPr>
          <a:lstStyle/>
          <a:p>
            <a:pPr algn="l">
              <a:lnSpc>
                <a:spcPct val="100000"/>
              </a:lnSpc>
            </a:pPr>
            <a:r>
              <a:rPr lang="zh-CN" altLang="en-US" sz="3600" dirty="0">
                <a:solidFill>
                  <a:srgbClr val="262626"/>
                </a:solidFill>
                <a:cs typeface="+mn-ea"/>
                <a:sym typeface="+mn-lt"/>
              </a:rPr>
              <a:t>图片下载</a:t>
            </a:r>
            <a:endParaRPr lang="zh-CN" altLang="en-US" sz="3600" dirty="0">
              <a:cs typeface="+mn-ea"/>
              <a:sym typeface="+mn-lt"/>
            </a:endParaRPr>
          </a:p>
        </p:txBody>
      </p:sp>
      <p:grpSp>
        <p:nvGrpSpPr>
          <p:cNvPr id="5" name="组合 4"/>
          <p:cNvGrpSpPr/>
          <p:nvPr/>
        </p:nvGrpSpPr>
        <p:grpSpPr>
          <a:xfrm>
            <a:off x="1790303" y="6919464"/>
            <a:ext cx="19812000" cy="1231900"/>
            <a:chOff x="2320" y="12340"/>
            <a:chExt cx="31200" cy="1940"/>
          </a:xfrm>
        </p:grpSpPr>
        <p:pic>
          <p:nvPicPr>
            <p:cNvPr id="7040" name="image 7040"/>
            <p:cNvPicPr>
              <a:picLocks noChangeAspect="1"/>
            </p:cNvPicPr>
            <p:nvPr/>
          </p:nvPicPr>
          <p:blipFill>
            <a:blip r:embed="rId13"/>
            <a:srcRect/>
            <a:stretch>
              <a:fillRect/>
            </a:stretch>
          </p:blipFill>
          <p:spPr>
            <a:xfrm>
              <a:off x="2320" y="14160"/>
              <a:ext cx="31200" cy="120"/>
            </a:xfrm>
            <a:prstGeom prst="rect">
              <a:avLst/>
            </a:prstGeom>
          </p:spPr>
        </p:pic>
        <p:pic>
          <p:nvPicPr>
            <p:cNvPr id="7041" name="image 7041"/>
            <p:cNvPicPr>
              <a:picLocks noChangeAspect="1"/>
            </p:cNvPicPr>
            <p:nvPr/>
          </p:nvPicPr>
          <p:blipFill>
            <a:blip r:embed="rId14"/>
            <a:srcRect/>
            <a:stretch>
              <a:fillRect/>
            </a:stretch>
          </p:blipFill>
          <p:spPr>
            <a:xfrm>
              <a:off x="2320" y="12340"/>
              <a:ext cx="8980" cy="1920"/>
            </a:xfrm>
            <a:prstGeom prst="rect">
              <a:avLst/>
            </a:prstGeom>
          </p:spPr>
        </p:pic>
      </p:grpSp>
      <p:grpSp>
        <p:nvGrpSpPr>
          <p:cNvPr id="4018" name="组合 4018"/>
          <p:cNvGrpSpPr/>
          <p:nvPr/>
        </p:nvGrpSpPr>
        <p:grpSpPr>
          <a:xfrm>
            <a:off x="787400" y="610366"/>
            <a:ext cx="9569580" cy="951734"/>
            <a:chOff x="787400" y="610366"/>
            <a:chExt cx="9569580" cy="951734"/>
          </a:xfrm>
        </p:grpSpPr>
        <p:pic>
          <p:nvPicPr>
            <p:cNvPr id="4019" name="image 4019"/>
            <p:cNvPicPr>
              <a:picLocks noChangeAspect="1"/>
            </p:cNvPicPr>
            <p:nvPr/>
          </p:nvPicPr>
          <p:blipFill>
            <a:blip r:embed="rId15"/>
            <a:srcRect/>
            <a:stretch>
              <a:fillRect/>
            </a:stretch>
          </p:blipFill>
          <p:spPr>
            <a:xfrm>
              <a:off x="787400" y="673100"/>
              <a:ext cx="800100" cy="800100"/>
            </a:xfrm>
            <a:prstGeom prst="rect">
              <a:avLst/>
            </a:prstGeom>
          </p:spPr>
        </p:pic>
        <p:pic>
          <p:nvPicPr>
            <p:cNvPr id="4020" name="image 4020"/>
            <p:cNvPicPr>
              <a:picLocks noChangeAspect="1"/>
            </p:cNvPicPr>
            <p:nvPr/>
          </p:nvPicPr>
          <p:blipFill>
            <a:blip r:embed="rId16"/>
            <a:srcRect/>
            <a:stretch>
              <a:fillRect/>
            </a:stretch>
          </p:blipFill>
          <p:spPr>
            <a:xfrm>
              <a:off x="1181100" y="1092200"/>
              <a:ext cx="469900" cy="469900"/>
            </a:xfrm>
            <a:prstGeom prst="rect">
              <a:avLst/>
            </a:prstGeom>
          </p:spPr>
        </p:pic>
        <p:sp>
          <p:nvSpPr>
            <p:cNvPr id="4021" name="Object 4021"/>
            <p:cNvSpPr txBox="1"/>
            <p:nvPr/>
          </p:nvSpPr>
          <p:spPr>
            <a:xfrm>
              <a:off x="1790303" y="610366"/>
              <a:ext cx="8566677" cy="889000"/>
            </a:xfrm>
            <a:prstGeom prst="rect">
              <a:avLst/>
            </a:prstGeom>
          </p:spPr>
          <p:txBody>
            <a:bodyPr vert="horz" rtlCol="0" anchor="t" anchorCtr="0">
              <a:noAutofit/>
            </a:bodyPr>
            <a:lstStyle/>
            <a:p>
              <a:pPr algn="l">
                <a:lnSpc>
                  <a:spcPct val="100000"/>
                </a:lnSpc>
              </a:pPr>
              <a:r>
                <a:rPr lang="zh-CN" altLang="en-US" sz="5800" b="0" i="0" dirty="0">
                  <a:solidFill>
                    <a:srgbClr val="262626"/>
                  </a:solidFill>
                  <a:cs typeface="+mn-ea"/>
                  <a:sym typeface="+mn-lt"/>
                </a:rPr>
                <a:t>项目基本情况</a:t>
              </a:r>
              <a:r>
                <a:rPr lang="en-US" altLang="zh-CN" sz="5800" b="0" i="0" dirty="0">
                  <a:solidFill>
                    <a:srgbClr val="262626"/>
                  </a:solidFill>
                  <a:cs typeface="+mn-ea"/>
                  <a:sym typeface="+mn-lt"/>
                </a:rPr>
                <a:t>—</a:t>
              </a:r>
              <a:r>
                <a:rPr lang="zh-CN" altLang="en-US" sz="5800" b="0" i="0" dirty="0">
                  <a:solidFill>
                    <a:srgbClr val="262626"/>
                  </a:solidFill>
                  <a:cs typeface="+mn-ea"/>
                  <a:sym typeface="+mn-lt"/>
                </a:rPr>
                <a:t>需求概述</a:t>
              </a:r>
            </a:p>
          </p:txBody>
        </p:sp>
      </p:grpSp>
      <p:sp>
        <p:nvSpPr>
          <p:cNvPr id="9" name="文本框 8"/>
          <p:cNvSpPr txBox="1"/>
          <p:nvPr/>
        </p:nvSpPr>
        <p:spPr>
          <a:xfrm>
            <a:off x="3420606" y="7201655"/>
            <a:ext cx="2441694" cy="769441"/>
          </a:xfrm>
          <a:prstGeom prst="rect">
            <a:avLst/>
          </a:prstGeom>
          <a:noFill/>
        </p:spPr>
        <p:txBody>
          <a:bodyPr wrap="none" rtlCol="0">
            <a:spAutoFit/>
          </a:bodyPr>
          <a:lstStyle/>
          <a:p>
            <a:r>
              <a:rPr lang="zh-CN" altLang="en-US" sz="4400" dirty="0">
                <a:solidFill>
                  <a:schemeClr val="bg1"/>
                </a:solidFill>
              </a:rPr>
              <a:t>通用功能</a:t>
            </a:r>
          </a:p>
        </p:txBody>
      </p:sp>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18"/>
                                        </p:tgtEl>
                                        <p:attrNameLst>
                                          <p:attrName>style.visibility</p:attrName>
                                        </p:attrNameLst>
                                      </p:cBhvr>
                                      <p:to>
                                        <p:strVal val="visible"/>
                                      </p:to>
                                    </p:set>
                                    <p:animEffect transition="in" filter="wipe(down)">
                                      <p:cBhvr>
                                        <p:cTn id="7" dur="500"/>
                                        <p:tgtEl>
                                          <p:spTgt spid="40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54" presetClass="entr" presetSubtype="0" accel="10000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strVal val="#ppt_w*0.05"/>
                                          </p:val>
                                        </p:tav>
                                        <p:tav tm="100000">
                                          <p:val>
                                            <p:strVal val="#ppt_w"/>
                                          </p:val>
                                        </p:tav>
                                      </p:tavLst>
                                    </p:anim>
                                    <p:anim calcmode="lin" valueType="num">
                                      <p:cBhvr>
                                        <p:cTn id="28" dur="500" fill="hold"/>
                                        <p:tgtEl>
                                          <p:spTgt spid="6"/>
                                        </p:tgtEl>
                                        <p:attrNameLst>
                                          <p:attrName>ppt_h</p:attrName>
                                        </p:attrNameLst>
                                      </p:cBhvr>
                                      <p:tavLst>
                                        <p:tav tm="0">
                                          <p:val>
                                            <p:strVal val="#ppt_h"/>
                                          </p:val>
                                        </p:tav>
                                        <p:tav tm="100000">
                                          <p:val>
                                            <p:strVal val="#ppt_h"/>
                                          </p:val>
                                        </p:tav>
                                      </p:tavLst>
                                    </p:anim>
                                    <p:anim calcmode="lin" valueType="num">
                                      <p:cBhvr>
                                        <p:cTn id="29" dur="500" fill="hold"/>
                                        <p:tgtEl>
                                          <p:spTgt spid="6"/>
                                        </p:tgtEl>
                                        <p:attrNameLst>
                                          <p:attrName>ppt_x</p:attrName>
                                        </p:attrNameLst>
                                      </p:cBhvr>
                                      <p:tavLst>
                                        <p:tav tm="0">
                                          <p:val>
                                            <p:strVal val="#ppt_x-.2"/>
                                          </p:val>
                                        </p:tav>
                                        <p:tav tm="100000">
                                          <p:val>
                                            <p:strVal val="#ppt_x"/>
                                          </p:val>
                                        </p:tav>
                                      </p:tavLst>
                                    </p:anim>
                                    <p:anim calcmode="lin" valueType="num">
                                      <p:cBhvr>
                                        <p:cTn id="30" dur="500" fill="hold"/>
                                        <p:tgtEl>
                                          <p:spTgt spid="6"/>
                                        </p:tgtEl>
                                        <p:attrNameLst>
                                          <p:attrName>ppt_y</p:attrName>
                                        </p:attrNameLst>
                                      </p:cBhvr>
                                      <p:tavLst>
                                        <p:tav tm="0">
                                          <p:val>
                                            <p:strVal val="#ppt_y"/>
                                          </p:val>
                                        </p:tav>
                                        <p:tav tm="100000">
                                          <p:val>
                                            <p:strVal val="#ppt_y"/>
                                          </p:val>
                                        </p:tav>
                                      </p:tavLst>
                                    </p:anim>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54" presetClass="entr" presetSubtype="0" accel="10000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strVal val="#ppt_w*0.05"/>
                                          </p:val>
                                        </p:tav>
                                        <p:tav tm="100000">
                                          <p:val>
                                            <p:strVal val="#ppt_w"/>
                                          </p:val>
                                        </p:tav>
                                      </p:tavLst>
                                    </p:anim>
                                    <p:anim calcmode="lin" valueType="num">
                                      <p:cBhvr>
                                        <p:cTn id="37" dur="500" fill="hold"/>
                                        <p:tgtEl>
                                          <p:spTgt spid="7"/>
                                        </p:tgtEl>
                                        <p:attrNameLst>
                                          <p:attrName>ppt_h</p:attrName>
                                        </p:attrNameLst>
                                      </p:cBhvr>
                                      <p:tavLst>
                                        <p:tav tm="0">
                                          <p:val>
                                            <p:strVal val="#ppt_h"/>
                                          </p:val>
                                        </p:tav>
                                        <p:tav tm="100000">
                                          <p:val>
                                            <p:strVal val="#ppt_h"/>
                                          </p:val>
                                        </p:tav>
                                      </p:tavLst>
                                    </p:anim>
                                    <p:anim calcmode="lin" valueType="num">
                                      <p:cBhvr>
                                        <p:cTn id="38" dur="500" fill="hold"/>
                                        <p:tgtEl>
                                          <p:spTgt spid="7"/>
                                        </p:tgtEl>
                                        <p:attrNameLst>
                                          <p:attrName>ppt_x</p:attrName>
                                        </p:attrNameLst>
                                      </p:cBhvr>
                                      <p:tavLst>
                                        <p:tav tm="0">
                                          <p:val>
                                            <p:strVal val="#ppt_x-.2"/>
                                          </p:val>
                                        </p:tav>
                                        <p:tav tm="100000">
                                          <p:val>
                                            <p:strVal val="#ppt_x"/>
                                          </p:val>
                                        </p:tav>
                                      </p:tavLst>
                                    </p:anim>
                                    <p:anim calcmode="lin" valueType="num">
                                      <p:cBhvr>
                                        <p:cTn id="39" dur="500" fill="hold"/>
                                        <p:tgtEl>
                                          <p:spTgt spid="7"/>
                                        </p:tgtEl>
                                        <p:attrNameLst>
                                          <p:attrName>ppt_y</p:attrName>
                                        </p:attrNameLst>
                                      </p:cBhvr>
                                      <p:tavLst>
                                        <p:tav tm="0">
                                          <p:val>
                                            <p:strVal val="#ppt_y"/>
                                          </p:val>
                                        </p:tav>
                                        <p:tav tm="100000">
                                          <p:val>
                                            <p:strVal val="#ppt_y"/>
                                          </p:val>
                                        </p:tav>
                                      </p:tavLst>
                                    </p:anim>
                                    <p:animEffect transition="in" filter="fade">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54" presetClass="entr" presetSubtype="0" accel="10000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p:cTn id="45" dur="500" fill="hold"/>
                                        <p:tgtEl>
                                          <p:spTgt spid="8"/>
                                        </p:tgtEl>
                                        <p:attrNameLst>
                                          <p:attrName>ppt_w</p:attrName>
                                        </p:attrNameLst>
                                      </p:cBhvr>
                                      <p:tavLst>
                                        <p:tav tm="0">
                                          <p:val>
                                            <p:strVal val="#ppt_w*0.05"/>
                                          </p:val>
                                        </p:tav>
                                        <p:tav tm="100000">
                                          <p:val>
                                            <p:strVal val="#ppt_w"/>
                                          </p:val>
                                        </p:tav>
                                      </p:tavLst>
                                    </p:anim>
                                    <p:anim calcmode="lin" valueType="num">
                                      <p:cBhvr>
                                        <p:cTn id="46" dur="500" fill="hold"/>
                                        <p:tgtEl>
                                          <p:spTgt spid="8"/>
                                        </p:tgtEl>
                                        <p:attrNameLst>
                                          <p:attrName>ppt_h</p:attrName>
                                        </p:attrNameLst>
                                      </p:cBhvr>
                                      <p:tavLst>
                                        <p:tav tm="0">
                                          <p:val>
                                            <p:strVal val="#ppt_h"/>
                                          </p:val>
                                        </p:tav>
                                        <p:tav tm="100000">
                                          <p:val>
                                            <p:strVal val="#ppt_h"/>
                                          </p:val>
                                        </p:tav>
                                      </p:tavLst>
                                    </p:anim>
                                    <p:anim calcmode="lin" valueType="num">
                                      <p:cBhvr>
                                        <p:cTn id="47" dur="500" fill="hold"/>
                                        <p:tgtEl>
                                          <p:spTgt spid="8"/>
                                        </p:tgtEl>
                                        <p:attrNameLst>
                                          <p:attrName>ppt_x</p:attrName>
                                        </p:attrNameLst>
                                      </p:cBhvr>
                                      <p:tavLst>
                                        <p:tav tm="0">
                                          <p:val>
                                            <p:strVal val="#ppt_x-.2"/>
                                          </p:val>
                                        </p:tav>
                                        <p:tav tm="100000">
                                          <p:val>
                                            <p:strVal val="#ppt_x"/>
                                          </p:val>
                                        </p:tav>
                                      </p:tavLst>
                                    </p:anim>
                                    <p:anim calcmode="lin" valueType="num">
                                      <p:cBhvr>
                                        <p:cTn id="48" dur="500" fill="hold"/>
                                        <p:tgtEl>
                                          <p:spTgt spid="8"/>
                                        </p:tgtEl>
                                        <p:attrNameLst>
                                          <p:attrName>ppt_y</p:attrName>
                                        </p:attrNameLst>
                                      </p:cBhvr>
                                      <p:tavLst>
                                        <p:tav tm="0">
                                          <p:val>
                                            <p:strVal val="#ppt_y"/>
                                          </p:val>
                                        </p:tav>
                                        <p:tav tm="100000">
                                          <p:val>
                                            <p:strVal val="#ppt_y"/>
                                          </p:val>
                                        </p:tav>
                                      </p:tavLst>
                                    </p:anim>
                                    <p:animEffect transition="in" filter="fade">
                                      <p:cBhvr>
                                        <p:cTn id="49" dur="500"/>
                                        <p:tgtEl>
                                          <p:spTgt spid="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706"/>
                                        </p:tgtEl>
                                        <p:attrNameLst>
                                          <p:attrName>style.visibility</p:attrName>
                                        </p:attrNameLst>
                                      </p:cBhvr>
                                      <p:to>
                                        <p:strVal val="visible"/>
                                      </p:to>
                                    </p:set>
                                    <p:animEffect transition="in" filter="wipe(down)">
                                      <p:cBhvr>
                                        <p:cTn id="54" dur="500"/>
                                        <p:tgtEl>
                                          <p:spTgt spid="706"/>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7013"/>
                                        </p:tgtEl>
                                        <p:attrNameLst>
                                          <p:attrName>style.visibility</p:attrName>
                                        </p:attrNameLst>
                                      </p:cBhvr>
                                      <p:to>
                                        <p:strVal val="visible"/>
                                      </p:to>
                                    </p:set>
                                    <p:animEffect transition="in" filter="wipe(down)">
                                      <p:cBhvr>
                                        <p:cTn id="57" dur="500"/>
                                        <p:tgtEl>
                                          <p:spTgt spid="7013"/>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7020"/>
                                        </p:tgtEl>
                                        <p:attrNameLst>
                                          <p:attrName>style.visibility</p:attrName>
                                        </p:attrNameLst>
                                      </p:cBhvr>
                                      <p:to>
                                        <p:strVal val="visible"/>
                                      </p:to>
                                    </p:set>
                                    <p:animEffect transition="in" filter="wipe(down)">
                                      <p:cBhvr>
                                        <p:cTn id="60" dur="500"/>
                                        <p:tgtEl>
                                          <p:spTgt spid="702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5"/>
                                        </p:tgtEl>
                                        <p:attrNameLst>
                                          <p:attrName>style.visibility</p:attrName>
                                        </p:attrNameLst>
                                      </p:cBhvr>
                                      <p:to>
                                        <p:strVal val="visible"/>
                                      </p:to>
                                    </p:set>
                                    <p:animEffect transition="in" filter="wipe(down)">
                                      <p:cBhvr>
                                        <p:cTn id="65" dur="500"/>
                                        <p:tgtEl>
                                          <p:spTgt spid="5"/>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7031"/>
                                        </p:tgtEl>
                                        <p:attrNameLst>
                                          <p:attrName>style.visibility</p:attrName>
                                        </p:attrNameLst>
                                      </p:cBhvr>
                                      <p:to>
                                        <p:strVal val="visible"/>
                                      </p:to>
                                    </p:set>
                                    <p:animEffect transition="in" filter="wipe(down)">
                                      <p:cBhvr>
                                        <p:cTn id="70" dur="500"/>
                                        <p:tgtEl>
                                          <p:spTgt spid="7031"/>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7034"/>
                                        </p:tgtEl>
                                        <p:attrNameLst>
                                          <p:attrName>style.visibility</p:attrName>
                                        </p:attrNameLst>
                                      </p:cBhvr>
                                      <p:to>
                                        <p:strVal val="visible"/>
                                      </p:to>
                                    </p:set>
                                    <p:animEffect transition="in" filter="wipe(down)">
                                      <p:cBhvr>
                                        <p:cTn id="73" dur="500"/>
                                        <p:tgtEl>
                                          <p:spTgt spid="7034"/>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7032"/>
                                        </p:tgtEl>
                                        <p:attrNameLst>
                                          <p:attrName>style.visibility</p:attrName>
                                        </p:attrNameLst>
                                      </p:cBhvr>
                                      <p:to>
                                        <p:strVal val="visible"/>
                                      </p:to>
                                    </p:set>
                                    <p:animEffect transition="in" filter="wipe(down)">
                                      <p:cBhvr>
                                        <p:cTn id="78" dur="500"/>
                                        <p:tgtEl>
                                          <p:spTgt spid="7032"/>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7035"/>
                                        </p:tgtEl>
                                        <p:attrNameLst>
                                          <p:attrName>style.visibility</p:attrName>
                                        </p:attrNameLst>
                                      </p:cBhvr>
                                      <p:to>
                                        <p:strVal val="visible"/>
                                      </p:to>
                                    </p:set>
                                    <p:animEffect transition="in" filter="wipe(down)">
                                      <p:cBhvr>
                                        <p:cTn id="81" dur="500"/>
                                        <p:tgtEl>
                                          <p:spTgt spid="7035"/>
                                        </p:tgtEl>
                                      </p:cBhvr>
                                    </p:animEffect>
                                  </p:childTnLst>
                                </p:cTn>
                              </p:par>
                            </p:childTnLst>
                          </p:cTn>
                        </p:par>
                      </p:childTnLst>
                    </p:cTn>
                  </p:par>
                  <p:par>
                    <p:cTn id="82" fill="hold">
                      <p:stCondLst>
                        <p:cond delay="indefinite"/>
                      </p:stCondLst>
                      <p:childTnLst>
                        <p:par>
                          <p:cTn id="83" fill="hold">
                            <p:stCondLst>
                              <p:cond delay="0"/>
                            </p:stCondLst>
                            <p:childTnLst>
                              <p:par>
                                <p:cTn id="84" presetID="14" presetClass="entr" presetSubtype="10" fill="hold" nodeType="clickEffect">
                                  <p:stCondLst>
                                    <p:cond delay="0"/>
                                  </p:stCondLst>
                                  <p:childTnLst>
                                    <p:set>
                                      <p:cBhvr>
                                        <p:cTn id="85" dur="1" fill="hold">
                                          <p:stCondLst>
                                            <p:cond delay="0"/>
                                          </p:stCondLst>
                                        </p:cTn>
                                        <p:tgtEl>
                                          <p:spTgt spid="11"/>
                                        </p:tgtEl>
                                        <p:attrNameLst>
                                          <p:attrName>style.visibility</p:attrName>
                                        </p:attrNameLst>
                                      </p:cBhvr>
                                      <p:to>
                                        <p:strVal val="visible"/>
                                      </p:to>
                                    </p:set>
                                    <p:animEffect transition="in" filter="randombar(horizontal)">
                                      <p:cBhvr>
                                        <p:cTn id="8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 grpId="0"/>
      <p:bldP spid="706" grpId="1"/>
      <p:bldP spid="7013" grpId="0"/>
      <p:bldP spid="7013" grpId="1"/>
      <p:bldP spid="7020" grpId="0"/>
      <p:bldP spid="7020" grpId="1"/>
      <p:bldP spid="7031" grpId="0"/>
      <p:bldP spid="7031" grpId="1"/>
      <p:bldP spid="7032" grpId="0"/>
      <p:bldP spid="7032" grpId="1"/>
      <p:bldP spid="7034" grpId="0"/>
      <p:bldP spid="7034" grpId="1"/>
      <p:bldP spid="7035" grpId="0"/>
      <p:bldP spid="7035"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1"/>
          <p:cNvPicPr>
            <a:picLocks noChangeAspect="1"/>
          </p:cNvPicPr>
          <p:nvPr/>
        </p:nvPicPr>
        <p:blipFill>
          <a:blip r:embed="rId2"/>
          <a:stretch>
            <a:fillRect/>
          </a:stretch>
        </p:blipFill>
        <p:spPr>
          <a:xfrm>
            <a:off x="0" y="5715"/>
            <a:ext cx="24384635" cy="13790295"/>
          </a:xfrm>
          <a:prstGeom prst="rect">
            <a:avLst/>
          </a:prstGeom>
        </p:spPr>
      </p:pic>
      <p:pic>
        <p:nvPicPr>
          <p:cNvPr id="402" name="image 402"/>
          <p:cNvPicPr>
            <a:picLocks noChangeAspect="1"/>
          </p:cNvPicPr>
          <p:nvPr/>
        </p:nvPicPr>
        <p:blipFill>
          <a:blip r:embed="rId3"/>
          <a:srcRect/>
          <a:stretch>
            <a:fillRect/>
          </a:stretch>
        </p:blipFill>
        <p:spPr>
          <a:xfrm>
            <a:off x="2832100" y="3746500"/>
            <a:ext cx="8356600" cy="7759700"/>
          </a:xfrm>
          <a:prstGeom prst="rect">
            <a:avLst/>
          </a:prstGeom>
        </p:spPr>
      </p:pic>
      <p:grpSp>
        <p:nvGrpSpPr>
          <p:cNvPr id="6" name="组合 5"/>
          <p:cNvGrpSpPr/>
          <p:nvPr/>
        </p:nvGrpSpPr>
        <p:grpSpPr>
          <a:xfrm>
            <a:off x="4127500" y="3009900"/>
            <a:ext cx="5740400" cy="1689100"/>
            <a:chOff x="6500" y="4740"/>
            <a:chExt cx="9040" cy="2660"/>
          </a:xfrm>
        </p:grpSpPr>
        <p:pic>
          <p:nvPicPr>
            <p:cNvPr id="403" name="image 403"/>
            <p:cNvPicPr>
              <a:picLocks noChangeAspect="1"/>
            </p:cNvPicPr>
            <p:nvPr/>
          </p:nvPicPr>
          <p:blipFill>
            <a:blip r:embed="rId4"/>
            <a:srcRect/>
            <a:stretch>
              <a:fillRect/>
            </a:stretch>
          </p:blipFill>
          <p:spPr>
            <a:xfrm>
              <a:off x="6500" y="4740"/>
              <a:ext cx="9040" cy="2660"/>
            </a:xfrm>
            <a:prstGeom prst="rect">
              <a:avLst/>
            </a:prstGeom>
          </p:spPr>
        </p:pic>
        <p:pic>
          <p:nvPicPr>
            <p:cNvPr id="404" name="image 404"/>
            <p:cNvPicPr>
              <a:picLocks noChangeAspect="1"/>
            </p:cNvPicPr>
            <p:nvPr/>
          </p:nvPicPr>
          <p:blipFill>
            <a:blip r:embed="rId5"/>
            <a:srcRect/>
            <a:stretch>
              <a:fillRect/>
            </a:stretch>
          </p:blipFill>
          <p:spPr>
            <a:xfrm>
              <a:off x="6780" y="4780"/>
              <a:ext cx="8420" cy="2580"/>
            </a:xfrm>
            <a:prstGeom prst="rect">
              <a:avLst/>
            </a:prstGeom>
          </p:spPr>
        </p:pic>
      </p:grpSp>
      <p:sp>
        <p:nvSpPr>
          <p:cNvPr id="405" name="Object 405"/>
          <p:cNvSpPr txBox="1"/>
          <p:nvPr/>
        </p:nvSpPr>
        <p:spPr>
          <a:xfrm>
            <a:off x="5339715" y="3465830"/>
            <a:ext cx="3728720" cy="685800"/>
          </a:xfrm>
          <a:prstGeom prst="rect">
            <a:avLst/>
          </a:prstGeom>
        </p:spPr>
        <p:txBody>
          <a:bodyPr vert="horz" rtlCol="0" anchor="t" anchorCtr="0">
            <a:noAutofit/>
          </a:bodyPr>
          <a:lstStyle/>
          <a:p>
            <a:pPr algn="ctr">
              <a:lnSpc>
                <a:spcPct val="100000"/>
              </a:lnSpc>
            </a:pPr>
            <a:r>
              <a:rPr lang="zh-CN" altLang="en-US" sz="4500" b="0" i="0" dirty="0">
                <a:solidFill>
                  <a:srgbClr val="FFFFFF"/>
                </a:solidFill>
                <a:cs typeface="+mn-ea"/>
                <a:sym typeface="+mn-lt"/>
              </a:rPr>
              <a:t>项目目的</a:t>
            </a:r>
          </a:p>
        </p:txBody>
      </p:sp>
      <p:sp>
        <p:nvSpPr>
          <p:cNvPr id="406" name="Object 406"/>
          <p:cNvSpPr txBox="1"/>
          <p:nvPr/>
        </p:nvSpPr>
        <p:spPr>
          <a:xfrm>
            <a:off x="3925570" y="5177155"/>
            <a:ext cx="6033770" cy="5351145"/>
          </a:xfrm>
          <a:prstGeom prst="rect">
            <a:avLst/>
          </a:prstGeom>
        </p:spPr>
        <p:txBody>
          <a:bodyPr vert="horz" rtlCol="0" anchor="t" anchorCtr="0">
            <a:noAutofit/>
          </a:bodyPr>
          <a:lstStyle/>
          <a:p>
            <a:pPr>
              <a:lnSpc>
                <a:spcPct val="120000"/>
              </a:lnSpc>
            </a:pPr>
            <a:r>
              <a:rPr lang="en-US" altLang="zh-CN" sz="3200" dirty="0">
                <a:solidFill>
                  <a:srgbClr val="000000"/>
                </a:solidFill>
                <a:cs typeface="+mn-ea"/>
                <a:sym typeface="+mn-lt"/>
              </a:rPr>
              <a:t>	</a:t>
            </a:r>
            <a:r>
              <a:rPr lang="zh-CN" altLang="en-US" sz="3200" dirty="0">
                <a:solidFill>
                  <a:srgbClr val="000000"/>
                </a:solidFill>
                <a:cs typeface="+mn-ea"/>
                <a:sym typeface="+mn-lt"/>
              </a:rPr>
              <a:t>掌握国土资源利用和土地覆盖类型，是地理国情普查与监测的重要内容。高效获取准确、客观的土地利用情况，监测国土变化情况，可以为国家和地方提供地理国情信息决策支撑。</a:t>
            </a:r>
            <a:endParaRPr lang="en-US" altLang="zh-CN" sz="3200" dirty="0">
              <a:solidFill>
                <a:srgbClr val="000000"/>
              </a:solidFill>
              <a:cs typeface="+mn-ea"/>
              <a:sym typeface="+mn-lt"/>
            </a:endParaRPr>
          </a:p>
          <a:p>
            <a:pPr algn="ctr">
              <a:lnSpc>
                <a:spcPct val="120000"/>
              </a:lnSpc>
            </a:pPr>
            <a:endParaRPr lang="en-US" altLang="zh-CN" sz="3200" dirty="0">
              <a:solidFill>
                <a:srgbClr val="000000"/>
              </a:solidFill>
              <a:cs typeface="+mn-ea"/>
              <a:sym typeface="+mn-lt"/>
            </a:endParaRPr>
          </a:p>
        </p:txBody>
      </p:sp>
      <p:pic>
        <p:nvPicPr>
          <p:cNvPr id="4011" name="image 4011"/>
          <p:cNvPicPr>
            <a:picLocks noChangeAspect="1"/>
          </p:cNvPicPr>
          <p:nvPr/>
        </p:nvPicPr>
        <p:blipFill>
          <a:blip r:embed="rId6"/>
          <a:srcRect/>
          <a:stretch>
            <a:fillRect/>
          </a:stretch>
        </p:blipFill>
        <p:spPr>
          <a:xfrm>
            <a:off x="12700000" y="3746500"/>
            <a:ext cx="8343900" cy="7759700"/>
          </a:xfrm>
          <a:prstGeom prst="rect">
            <a:avLst/>
          </a:prstGeom>
        </p:spPr>
      </p:pic>
      <p:grpSp>
        <p:nvGrpSpPr>
          <p:cNvPr id="7" name="组合 6"/>
          <p:cNvGrpSpPr/>
          <p:nvPr/>
        </p:nvGrpSpPr>
        <p:grpSpPr>
          <a:xfrm>
            <a:off x="13970000" y="3009900"/>
            <a:ext cx="5727700" cy="1689100"/>
            <a:chOff x="22000" y="4740"/>
            <a:chExt cx="9020" cy="2660"/>
          </a:xfrm>
        </p:grpSpPr>
        <p:pic>
          <p:nvPicPr>
            <p:cNvPr id="4012" name="image 4012"/>
            <p:cNvPicPr>
              <a:picLocks noChangeAspect="1"/>
            </p:cNvPicPr>
            <p:nvPr/>
          </p:nvPicPr>
          <p:blipFill>
            <a:blip r:embed="rId7"/>
            <a:srcRect/>
            <a:stretch>
              <a:fillRect/>
            </a:stretch>
          </p:blipFill>
          <p:spPr>
            <a:xfrm>
              <a:off x="22000" y="4740"/>
              <a:ext cx="9020" cy="2660"/>
            </a:xfrm>
            <a:prstGeom prst="rect">
              <a:avLst/>
            </a:prstGeom>
          </p:spPr>
        </p:pic>
        <p:pic>
          <p:nvPicPr>
            <p:cNvPr id="4013" name="image 4013"/>
            <p:cNvPicPr>
              <a:picLocks noChangeAspect="1"/>
            </p:cNvPicPr>
            <p:nvPr/>
          </p:nvPicPr>
          <p:blipFill>
            <a:blip r:embed="rId8"/>
            <a:srcRect/>
            <a:stretch>
              <a:fillRect/>
            </a:stretch>
          </p:blipFill>
          <p:spPr>
            <a:xfrm>
              <a:off x="22320" y="4780"/>
              <a:ext cx="8420" cy="2580"/>
            </a:xfrm>
            <a:prstGeom prst="rect">
              <a:avLst/>
            </a:prstGeom>
          </p:spPr>
        </p:pic>
      </p:grpSp>
      <p:sp>
        <p:nvSpPr>
          <p:cNvPr id="4014" name="Object 4014"/>
          <p:cNvSpPr txBox="1"/>
          <p:nvPr/>
        </p:nvSpPr>
        <p:spPr>
          <a:xfrm>
            <a:off x="15055215" y="3404870"/>
            <a:ext cx="3723640" cy="685800"/>
          </a:xfrm>
          <a:prstGeom prst="rect">
            <a:avLst/>
          </a:prstGeom>
        </p:spPr>
        <p:txBody>
          <a:bodyPr vert="horz" rtlCol="0" anchor="t" anchorCtr="0">
            <a:noAutofit/>
          </a:bodyPr>
          <a:lstStyle/>
          <a:p>
            <a:pPr algn="ctr">
              <a:lnSpc>
                <a:spcPct val="100000"/>
              </a:lnSpc>
            </a:pPr>
            <a:r>
              <a:rPr lang="zh-CN" altLang="en-US" sz="4500" dirty="0">
                <a:solidFill>
                  <a:srgbClr val="FFFFFF"/>
                </a:solidFill>
                <a:cs typeface="+mn-ea"/>
                <a:sym typeface="+mn-lt"/>
              </a:rPr>
              <a:t>项目目的</a:t>
            </a:r>
          </a:p>
        </p:txBody>
      </p:sp>
      <p:grpSp>
        <p:nvGrpSpPr>
          <p:cNvPr id="4018" name="组合 4018"/>
          <p:cNvGrpSpPr/>
          <p:nvPr/>
        </p:nvGrpSpPr>
        <p:grpSpPr>
          <a:xfrm>
            <a:off x="787400" y="610366"/>
            <a:ext cx="9494935" cy="951734"/>
            <a:chOff x="787400" y="610366"/>
            <a:chExt cx="9494935" cy="951734"/>
          </a:xfrm>
        </p:grpSpPr>
        <p:pic>
          <p:nvPicPr>
            <p:cNvPr id="4019" name="image 4019"/>
            <p:cNvPicPr>
              <a:picLocks noChangeAspect="1"/>
            </p:cNvPicPr>
            <p:nvPr/>
          </p:nvPicPr>
          <p:blipFill>
            <a:blip r:embed="rId9"/>
            <a:srcRect/>
            <a:stretch>
              <a:fillRect/>
            </a:stretch>
          </p:blipFill>
          <p:spPr>
            <a:xfrm>
              <a:off x="787400" y="673100"/>
              <a:ext cx="800100" cy="800100"/>
            </a:xfrm>
            <a:prstGeom prst="rect">
              <a:avLst/>
            </a:prstGeom>
          </p:spPr>
        </p:pic>
        <p:pic>
          <p:nvPicPr>
            <p:cNvPr id="4020" name="image 4020"/>
            <p:cNvPicPr>
              <a:picLocks noChangeAspect="1"/>
            </p:cNvPicPr>
            <p:nvPr/>
          </p:nvPicPr>
          <p:blipFill>
            <a:blip r:embed="rId10"/>
            <a:srcRect/>
            <a:stretch>
              <a:fillRect/>
            </a:stretch>
          </p:blipFill>
          <p:spPr>
            <a:xfrm>
              <a:off x="1181100" y="1092200"/>
              <a:ext cx="469900" cy="469900"/>
            </a:xfrm>
            <a:prstGeom prst="rect">
              <a:avLst/>
            </a:prstGeom>
          </p:spPr>
        </p:pic>
        <p:sp>
          <p:nvSpPr>
            <p:cNvPr id="4021" name="Object 4021"/>
            <p:cNvSpPr txBox="1"/>
            <p:nvPr/>
          </p:nvSpPr>
          <p:spPr>
            <a:xfrm>
              <a:off x="1790303" y="610366"/>
              <a:ext cx="8492032" cy="889000"/>
            </a:xfrm>
            <a:prstGeom prst="rect">
              <a:avLst/>
            </a:prstGeom>
          </p:spPr>
          <p:txBody>
            <a:bodyPr vert="horz" rtlCol="0" anchor="t" anchorCtr="0">
              <a:noAutofit/>
            </a:bodyPr>
            <a:lstStyle/>
            <a:p>
              <a:pPr algn="l">
                <a:lnSpc>
                  <a:spcPct val="100000"/>
                </a:lnSpc>
              </a:pPr>
              <a:r>
                <a:rPr lang="zh-CN" altLang="en-US" sz="5800" b="0" i="0" dirty="0">
                  <a:solidFill>
                    <a:srgbClr val="262626"/>
                  </a:solidFill>
                  <a:cs typeface="+mn-ea"/>
                  <a:sym typeface="+mn-lt"/>
                </a:rPr>
                <a:t>项目基本情况</a:t>
              </a:r>
              <a:r>
                <a:rPr lang="en-US" altLang="zh-CN" sz="5800" b="0" i="0" dirty="0">
                  <a:solidFill>
                    <a:srgbClr val="262626"/>
                  </a:solidFill>
                  <a:cs typeface="+mn-ea"/>
                  <a:sym typeface="+mn-lt"/>
                </a:rPr>
                <a:t>—</a:t>
              </a:r>
              <a:r>
                <a:rPr lang="zh-CN" altLang="en-US" sz="5800" b="0" i="0" dirty="0">
                  <a:solidFill>
                    <a:srgbClr val="262626"/>
                  </a:solidFill>
                  <a:cs typeface="+mn-ea"/>
                  <a:sym typeface="+mn-lt"/>
                </a:rPr>
                <a:t>项目目的</a:t>
              </a:r>
            </a:p>
          </p:txBody>
        </p:sp>
      </p:grpSp>
      <p:sp>
        <p:nvSpPr>
          <p:cNvPr id="10" name="Object 406"/>
          <p:cNvSpPr txBox="1"/>
          <p:nvPr/>
        </p:nvSpPr>
        <p:spPr>
          <a:xfrm>
            <a:off x="13855065" y="5177155"/>
            <a:ext cx="6033770" cy="5351145"/>
          </a:xfrm>
          <a:prstGeom prst="rect">
            <a:avLst/>
          </a:prstGeom>
        </p:spPr>
        <p:txBody>
          <a:bodyPr vert="horz" rtlCol="0" anchor="t" anchorCtr="0">
            <a:noAutofit/>
          </a:bodyPr>
          <a:lstStyle/>
          <a:p>
            <a:pPr>
              <a:lnSpc>
                <a:spcPct val="120000"/>
              </a:lnSpc>
            </a:pPr>
            <a:r>
              <a:rPr lang="en-US" altLang="zh-CN" sz="3200" dirty="0">
                <a:solidFill>
                  <a:srgbClr val="000000"/>
                </a:solidFill>
                <a:cs typeface="+mn-ea"/>
                <a:sym typeface="+mn-lt"/>
              </a:rPr>
              <a:t>	</a:t>
            </a:r>
            <a:r>
              <a:rPr lang="zh-CN" altLang="en-US" sz="3200" dirty="0">
                <a:solidFill>
                  <a:srgbClr val="000000"/>
                </a:solidFill>
                <a:cs typeface="+mn-ea"/>
                <a:sym typeface="+mn-lt"/>
              </a:rPr>
              <a:t>基于深度学习的遥感图像识别技术可以自动分析图像中的地物类型，在准确率和效率方面展现出极大的潜力。</a:t>
            </a:r>
            <a:endParaRPr lang="en-US" altLang="zh-CN" sz="3200" dirty="0">
              <a:solidFill>
                <a:srgbClr val="000000"/>
              </a:solidFill>
              <a:cs typeface="+mn-ea"/>
              <a:sym typeface="+mn-lt"/>
            </a:endParaRPr>
          </a:p>
          <a:p>
            <a:pPr algn="ctr">
              <a:lnSpc>
                <a:spcPct val="120000"/>
              </a:lnSpc>
            </a:pPr>
            <a:endParaRPr lang="en-US" altLang="zh-CN" sz="3200" dirty="0">
              <a:solidFill>
                <a:srgbClr val="000000"/>
              </a:solidFill>
              <a:cs typeface="+mn-ea"/>
              <a:sym typeface="+mn-lt"/>
            </a:endParaRPr>
          </a:p>
          <a:p>
            <a:pPr>
              <a:lnSpc>
                <a:spcPct val="120000"/>
              </a:lnSpc>
            </a:pPr>
            <a:r>
              <a:rPr lang="en-US" altLang="zh-CN" sz="3200" dirty="0">
                <a:solidFill>
                  <a:srgbClr val="000000"/>
                </a:solidFill>
                <a:cs typeface="+mn-ea"/>
                <a:sym typeface="+mn-lt"/>
              </a:rPr>
              <a:t>	</a:t>
            </a:r>
            <a:r>
              <a:rPr lang="zh-CN" altLang="en-US" sz="3200" dirty="0">
                <a:solidFill>
                  <a:srgbClr val="000000"/>
                </a:solidFill>
                <a:cs typeface="+mn-ea"/>
                <a:sym typeface="+mn-lt"/>
              </a:rPr>
              <a:t>因此，项目旨在帮助遥感图像领域的工作者处理和分析遥感图像数据，为他们提供便捷的智能检测服务，达到人力成本的节省的目的。</a:t>
            </a:r>
            <a:endParaRPr lang="zh-CN" sz="3200" dirty="0">
              <a:solidFill>
                <a:srgbClr val="262626"/>
              </a:solidFill>
              <a:cs typeface="+mn-ea"/>
              <a:sym typeface="+mn-lt"/>
            </a:endParaRPr>
          </a:p>
        </p:txBody>
      </p:sp>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18"/>
                                        </p:tgtEl>
                                        <p:attrNameLst>
                                          <p:attrName>style.visibility</p:attrName>
                                        </p:attrNameLst>
                                      </p:cBhvr>
                                      <p:to>
                                        <p:strVal val="visible"/>
                                      </p:to>
                                    </p:set>
                                    <p:animEffect transition="in" filter="wipe(down)">
                                      <p:cBhvr>
                                        <p:cTn id="7" dur="500"/>
                                        <p:tgtEl>
                                          <p:spTgt spid="40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0" presetClass="entr" presetSubtype="0" fill="hold" nodeType="clickEffect">
                                  <p:stCondLst>
                                    <p:cond delay="0"/>
                                  </p:stCondLst>
                                  <p:childTnLst>
                                    <p:set>
                                      <p:cBhvr>
                                        <p:cTn id="21" dur="1" fill="hold">
                                          <p:stCondLst>
                                            <p:cond delay="0"/>
                                          </p:stCondLst>
                                        </p:cTn>
                                        <p:tgtEl>
                                          <p:spTgt spid="402"/>
                                        </p:tgtEl>
                                        <p:attrNameLst>
                                          <p:attrName>style.visibility</p:attrName>
                                        </p:attrNameLst>
                                      </p:cBhvr>
                                      <p:to>
                                        <p:strVal val="visible"/>
                                      </p:to>
                                    </p:set>
                                    <p:animEffect transition="in" filter="wedge">
                                      <p:cBhvr>
                                        <p:cTn id="22" dur="2000"/>
                                        <p:tgtEl>
                                          <p:spTgt spid="402"/>
                                        </p:tgtEl>
                                      </p:cBhvr>
                                    </p:animEffect>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nodeType="clickEffect">
                                  <p:stCondLst>
                                    <p:cond delay="0"/>
                                  </p:stCondLst>
                                  <p:childTnLst>
                                    <p:set>
                                      <p:cBhvr>
                                        <p:cTn id="26" dur="1" fill="hold">
                                          <p:stCondLst>
                                            <p:cond delay="0"/>
                                          </p:stCondLst>
                                        </p:cTn>
                                        <p:tgtEl>
                                          <p:spTgt spid="4011"/>
                                        </p:tgtEl>
                                        <p:attrNameLst>
                                          <p:attrName>style.visibility</p:attrName>
                                        </p:attrNameLst>
                                      </p:cBhvr>
                                      <p:to>
                                        <p:strVal val="visible"/>
                                      </p:to>
                                    </p:set>
                                    <p:animEffect transition="in" filter="wedge">
                                      <p:cBhvr>
                                        <p:cTn id="27" dur="2000"/>
                                        <p:tgtEl>
                                          <p:spTgt spid="4011"/>
                                        </p:tgtEl>
                                      </p:cBhvr>
                                    </p:animEffect>
                                  </p:childTnLst>
                                </p:cTn>
                              </p:par>
                            </p:childTnLst>
                          </p:cTn>
                        </p:par>
                      </p:childTnLst>
                    </p:cTn>
                  </p:par>
                  <p:par>
                    <p:cTn id="28" fill="hold">
                      <p:stCondLst>
                        <p:cond delay="indefinite"/>
                      </p:stCondLst>
                      <p:childTnLst>
                        <p:par>
                          <p:cTn id="29" fill="hold">
                            <p:stCondLst>
                              <p:cond delay="0"/>
                            </p:stCondLst>
                            <p:childTnLst>
                              <p:par>
                                <p:cTn id="30" presetID="41" presetClass="entr" presetSubtype="0" fill="hold" grpId="0" nodeType="clickEffect">
                                  <p:stCondLst>
                                    <p:cond delay="0"/>
                                  </p:stCondLst>
                                  <p:iterate type="lt">
                                    <p:tmPct val="10000"/>
                                  </p:iterate>
                                  <p:childTnLst>
                                    <p:set>
                                      <p:cBhvr>
                                        <p:cTn id="31" dur="1" fill="hold">
                                          <p:stCondLst>
                                            <p:cond delay="0"/>
                                          </p:stCondLst>
                                        </p:cTn>
                                        <p:tgtEl>
                                          <p:spTgt spid="405"/>
                                        </p:tgtEl>
                                        <p:attrNameLst>
                                          <p:attrName>style.visibility</p:attrName>
                                        </p:attrNameLst>
                                      </p:cBhvr>
                                      <p:to>
                                        <p:strVal val="visible"/>
                                      </p:to>
                                    </p:set>
                                    <p:anim calcmode="lin" valueType="num">
                                      <p:cBhvr>
                                        <p:cTn id="32" dur="500" fill="hold"/>
                                        <p:tgtEl>
                                          <p:spTgt spid="405"/>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405"/>
                                        </p:tgtEl>
                                        <p:attrNameLst>
                                          <p:attrName>ppt_y</p:attrName>
                                        </p:attrNameLst>
                                      </p:cBhvr>
                                      <p:tavLst>
                                        <p:tav tm="0">
                                          <p:val>
                                            <p:strVal val="#ppt_y"/>
                                          </p:val>
                                        </p:tav>
                                        <p:tav tm="100000">
                                          <p:val>
                                            <p:strVal val="#ppt_y"/>
                                          </p:val>
                                        </p:tav>
                                      </p:tavLst>
                                    </p:anim>
                                    <p:anim calcmode="lin" valueType="num">
                                      <p:cBhvr>
                                        <p:cTn id="34" dur="500" fill="hold"/>
                                        <p:tgtEl>
                                          <p:spTgt spid="405"/>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405"/>
                                        </p:tgtEl>
                                        <p:attrNameLst>
                                          <p:attrName>ppt_w</p:attrName>
                                        </p:attrNameLst>
                                      </p:cBhvr>
                                      <p:tavLst>
                                        <p:tav tm="0">
                                          <p:val>
                                            <p:strVal val="#ppt_w/10"/>
                                          </p:val>
                                        </p:tav>
                                        <p:tav tm="50000">
                                          <p:val>
                                            <p:strVal val="#ppt_w+.01"/>
                                          </p:val>
                                        </p:tav>
                                        <p:tav tm="100000">
                                          <p:val>
                                            <p:strVal val="#ppt_w"/>
                                          </p:val>
                                        </p:tav>
                                      </p:tavLst>
                                    </p:anim>
                                    <p:animEffect transition="in" filter="fade">
                                      <p:cBhvr>
                                        <p:cTn id="36" dur="500" tmFilter="0,0; .5, 1; 1, 1"/>
                                        <p:tgtEl>
                                          <p:spTgt spid="405"/>
                                        </p:tgtEl>
                                      </p:cBhvr>
                                    </p:animEffect>
                                  </p:childTnLst>
                                </p:cTn>
                              </p:par>
                            </p:childTnLst>
                          </p:cTn>
                        </p:par>
                      </p:childTnLst>
                    </p:cTn>
                  </p:par>
                  <p:par>
                    <p:cTn id="37" fill="hold">
                      <p:stCondLst>
                        <p:cond delay="indefinite"/>
                      </p:stCondLst>
                      <p:childTnLst>
                        <p:par>
                          <p:cTn id="38" fill="hold">
                            <p:stCondLst>
                              <p:cond delay="0"/>
                            </p:stCondLst>
                            <p:childTnLst>
                              <p:par>
                                <p:cTn id="39" presetID="41" presetClass="entr" presetSubtype="0" fill="hold" grpId="0" nodeType="clickEffect">
                                  <p:stCondLst>
                                    <p:cond delay="0"/>
                                  </p:stCondLst>
                                  <p:iterate type="lt">
                                    <p:tmPct val="10000"/>
                                  </p:iterate>
                                  <p:childTnLst>
                                    <p:set>
                                      <p:cBhvr>
                                        <p:cTn id="40" dur="1" fill="hold">
                                          <p:stCondLst>
                                            <p:cond delay="0"/>
                                          </p:stCondLst>
                                        </p:cTn>
                                        <p:tgtEl>
                                          <p:spTgt spid="4014"/>
                                        </p:tgtEl>
                                        <p:attrNameLst>
                                          <p:attrName>style.visibility</p:attrName>
                                        </p:attrNameLst>
                                      </p:cBhvr>
                                      <p:to>
                                        <p:strVal val="visible"/>
                                      </p:to>
                                    </p:set>
                                    <p:anim calcmode="lin" valueType="num">
                                      <p:cBhvr>
                                        <p:cTn id="41" dur="500" fill="hold"/>
                                        <p:tgtEl>
                                          <p:spTgt spid="4014"/>
                                        </p:tgtEl>
                                        <p:attrNameLst>
                                          <p:attrName>ppt_x</p:attrName>
                                        </p:attrNameLst>
                                      </p:cBhvr>
                                      <p:tavLst>
                                        <p:tav tm="0">
                                          <p:val>
                                            <p:strVal val="#ppt_x"/>
                                          </p:val>
                                        </p:tav>
                                        <p:tav tm="50000">
                                          <p:val>
                                            <p:strVal val="#ppt_x+.1"/>
                                          </p:val>
                                        </p:tav>
                                        <p:tav tm="100000">
                                          <p:val>
                                            <p:strVal val="#ppt_x"/>
                                          </p:val>
                                        </p:tav>
                                      </p:tavLst>
                                    </p:anim>
                                    <p:anim calcmode="lin" valueType="num">
                                      <p:cBhvr>
                                        <p:cTn id="42" dur="500" fill="hold"/>
                                        <p:tgtEl>
                                          <p:spTgt spid="4014"/>
                                        </p:tgtEl>
                                        <p:attrNameLst>
                                          <p:attrName>ppt_y</p:attrName>
                                        </p:attrNameLst>
                                      </p:cBhvr>
                                      <p:tavLst>
                                        <p:tav tm="0">
                                          <p:val>
                                            <p:strVal val="#ppt_y"/>
                                          </p:val>
                                        </p:tav>
                                        <p:tav tm="100000">
                                          <p:val>
                                            <p:strVal val="#ppt_y"/>
                                          </p:val>
                                        </p:tav>
                                      </p:tavLst>
                                    </p:anim>
                                    <p:anim calcmode="lin" valueType="num">
                                      <p:cBhvr>
                                        <p:cTn id="43" dur="500" fill="hold"/>
                                        <p:tgtEl>
                                          <p:spTgt spid="4014"/>
                                        </p:tgtEl>
                                        <p:attrNameLst>
                                          <p:attrName>ppt_h</p:attrName>
                                        </p:attrNameLst>
                                      </p:cBhvr>
                                      <p:tavLst>
                                        <p:tav tm="0">
                                          <p:val>
                                            <p:strVal val="#ppt_h/10"/>
                                          </p:val>
                                        </p:tav>
                                        <p:tav tm="50000">
                                          <p:val>
                                            <p:strVal val="#ppt_h+.01"/>
                                          </p:val>
                                        </p:tav>
                                        <p:tav tm="100000">
                                          <p:val>
                                            <p:strVal val="#ppt_h"/>
                                          </p:val>
                                        </p:tav>
                                      </p:tavLst>
                                    </p:anim>
                                    <p:anim calcmode="lin" valueType="num">
                                      <p:cBhvr>
                                        <p:cTn id="44" dur="500" fill="hold"/>
                                        <p:tgtEl>
                                          <p:spTgt spid="4014"/>
                                        </p:tgtEl>
                                        <p:attrNameLst>
                                          <p:attrName>ppt_w</p:attrName>
                                        </p:attrNameLst>
                                      </p:cBhvr>
                                      <p:tavLst>
                                        <p:tav tm="0">
                                          <p:val>
                                            <p:strVal val="#ppt_w/10"/>
                                          </p:val>
                                        </p:tav>
                                        <p:tav tm="50000">
                                          <p:val>
                                            <p:strVal val="#ppt_w+.01"/>
                                          </p:val>
                                        </p:tav>
                                        <p:tav tm="100000">
                                          <p:val>
                                            <p:strVal val="#ppt_w"/>
                                          </p:val>
                                        </p:tav>
                                      </p:tavLst>
                                    </p:anim>
                                    <p:animEffect transition="in" filter="fade">
                                      <p:cBhvr>
                                        <p:cTn id="45" dur="500" tmFilter="0,0; .5, 1; 1, 1"/>
                                        <p:tgtEl>
                                          <p:spTgt spid="401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406"/>
                                        </p:tgtEl>
                                        <p:attrNameLst>
                                          <p:attrName>style.visibility</p:attrName>
                                        </p:attrNameLst>
                                      </p:cBhvr>
                                      <p:to>
                                        <p:strVal val="visible"/>
                                      </p:to>
                                    </p:set>
                                    <p:animEffect transition="in" filter="wipe(down)">
                                      <p:cBhvr>
                                        <p:cTn id="50" dur="500"/>
                                        <p:tgtEl>
                                          <p:spTgt spid="40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down)">
                                      <p:cBhvr>
                                        <p:cTn id="55" dur="500"/>
                                        <p:tgtEl>
                                          <p:spTgt spid="10"/>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nodeType="click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randombar(horizontal)">
                                      <p:cBhvr>
                                        <p:cTn id="6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 grpId="0"/>
      <p:bldP spid="405" grpId="1"/>
      <p:bldP spid="406" grpId="0"/>
      <p:bldP spid="406" grpId="1"/>
      <p:bldP spid="4014" grpId="0"/>
      <p:bldP spid="4014" grpId="1"/>
      <p:bldP spid="10" grpId="0"/>
      <p:bldP spid="10"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1"/>
          <p:cNvPicPr>
            <a:picLocks noChangeAspect="1"/>
          </p:cNvPicPr>
          <p:nvPr/>
        </p:nvPicPr>
        <p:blipFill>
          <a:blip r:embed="rId2"/>
          <a:stretch>
            <a:fillRect/>
          </a:stretch>
        </p:blipFill>
        <p:spPr>
          <a:xfrm>
            <a:off x="0" y="5715"/>
            <a:ext cx="24384635" cy="13790295"/>
          </a:xfrm>
          <a:prstGeom prst="rect">
            <a:avLst/>
          </a:prstGeom>
        </p:spPr>
      </p:pic>
      <p:pic>
        <p:nvPicPr>
          <p:cNvPr id="7027" name="image 7027"/>
          <p:cNvPicPr>
            <a:picLocks noChangeAspect="1"/>
          </p:cNvPicPr>
          <p:nvPr/>
        </p:nvPicPr>
        <p:blipFill>
          <a:blip r:embed="rId3"/>
          <a:srcRect/>
          <a:stretch>
            <a:fillRect/>
          </a:stretch>
        </p:blipFill>
        <p:spPr>
          <a:xfrm>
            <a:off x="19596100" y="10464800"/>
            <a:ext cx="1104900" cy="736600"/>
          </a:xfrm>
          <a:prstGeom prst="rect">
            <a:avLst/>
          </a:prstGeom>
        </p:spPr>
      </p:pic>
      <p:grpSp>
        <p:nvGrpSpPr>
          <p:cNvPr id="5" name="组合 4"/>
          <p:cNvGrpSpPr/>
          <p:nvPr/>
        </p:nvGrpSpPr>
        <p:grpSpPr>
          <a:xfrm>
            <a:off x="2596761" y="3769743"/>
            <a:ext cx="19812000" cy="1231900"/>
            <a:chOff x="2320" y="12340"/>
            <a:chExt cx="31200" cy="1940"/>
          </a:xfrm>
        </p:grpSpPr>
        <p:pic>
          <p:nvPicPr>
            <p:cNvPr id="7040" name="image 7040"/>
            <p:cNvPicPr>
              <a:picLocks noChangeAspect="1"/>
            </p:cNvPicPr>
            <p:nvPr/>
          </p:nvPicPr>
          <p:blipFill>
            <a:blip r:embed="rId4"/>
            <a:srcRect/>
            <a:stretch>
              <a:fillRect/>
            </a:stretch>
          </p:blipFill>
          <p:spPr>
            <a:xfrm>
              <a:off x="2320" y="14160"/>
              <a:ext cx="31200" cy="120"/>
            </a:xfrm>
            <a:prstGeom prst="rect">
              <a:avLst/>
            </a:prstGeom>
          </p:spPr>
        </p:pic>
        <p:pic>
          <p:nvPicPr>
            <p:cNvPr id="7041" name="image 7041"/>
            <p:cNvPicPr>
              <a:picLocks noChangeAspect="1"/>
            </p:cNvPicPr>
            <p:nvPr/>
          </p:nvPicPr>
          <p:blipFill>
            <a:blip r:embed="rId5"/>
            <a:srcRect/>
            <a:stretch>
              <a:fillRect/>
            </a:stretch>
          </p:blipFill>
          <p:spPr>
            <a:xfrm>
              <a:off x="2320" y="12340"/>
              <a:ext cx="8980" cy="1920"/>
            </a:xfrm>
            <a:prstGeom prst="rect">
              <a:avLst/>
            </a:prstGeom>
          </p:spPr>
        </p:pic>
      </p:grpSp>
      <p:grpSp>
        <p:nvGrpSpPr>
          <p:cNvPr id="4018" name="组合 4018"/>
          <p:cNvGrpSpPr/>
          <p:nvPr/>
        </p:nvGrpSpPr>
        <p:grpSpPr>
          <a:xfrm>
            <a:off x="787400" y="610366"/>
            <a:ext cx="11249090" cy="951734"/>
            <a:chOff x="787400" y="610366"/>
            <a:chExt cx="9569580" cy="951734"/>
          </a:xfrm>
        </p:grpSpPr>
        <p:pic>
          <p:nvPicPr>
            <p:cNvPr id="4019" name="image 4019"/>
            <p:cNvPicPr>
              <a:picLocks noChangeAspect="1"/>
            </p:cNvPicPr>
            <p:nvPr/>
          </p:nvPicPr>
          <p:blipFill>
            <a:blip r:embed="rId6"/>
            <a:srcRect/>
            <a:stretch>
              <a:fillRect/>
            </a:stretch>
          </p:blipFill>
          <p:spPr>
            <a:xfrm>
              <a:off x="787400" y="673100"/>
              <a:ext cx="800100" cy="800100"/>
            </a:xfrm>
            <a:prstGeom prst="rect">
              <a:avLst/>
            </a:prstGeom>
          </p:spPr>
        </p:pic>
        <p:pic>
          <p:nvPicPr>
            <p:cNvPr id="4020" name="image 4020"/>
            <p:cNvPicPr>
              <a:picLocks noChangeAspect="1"/>
            </p:cNvPicPr>
            <p:nvPr/>
          </p:nvPicPr>
          <p:blipFill>
            <a:blip r:embed="rId7"/>
            <a:srcRect/>
            <a:stretch>
              <a:fillRect/>
            </a:stretch>
          </p:blipFill>
          <p:spPr>
            <a:xfrm>
              <a:off x="1181100" y="1092200"/>
              <a:ext cx="469900" cy="469900"/>
            </a:xfrm>
            <a:prstGeom prst="rect">
              <a:avLst/>
            </a:prstGeom>
          </p:spPr>
        </p:pic>
        <p:sp>
          <p:nvSpPr>
            <p:cNvPr id="4021" name="Object 4021"/>
            <p:cNvSpPr txBox="1"/>
            <p:nvPr/>
          </p:nvSpPr>
          <p:spPr>
            <a:xfrm>
              <a:off x="1790303" y="610366"/>
              <a:ext cx="8566677" cy="889000"/>
            </a:xfrm>
            <a:prstGeom prst="rect">
              <a:avLst/>
            </a:prstGeom>
          </p:spPr>
          <p:txBody>
            <a:bodyPr vert="horz" rtlCol="0" anchor="t" anchorCtr="0">
              <a:noAutofit/>
            </a:bodyPr>
            <a:lstStyle/>
            <a:p>
              <a:pPr algn="l">
                <a:lnSpc>
                  <a:spcPct val="100000"/>
                </a:lnSpc>
              </a:pPr>
              <a:r>
                <a:rPr lang="zh-CN" altLang="en-US" sz="5800" b="0" i="0" dirty="0">
                  <a:solidFill>
                    <a:srgbClr val="262626"/>
                  </a:solidFill>
                  <a:cs typeface="+mn-ea"/>
                  <a:sym typeface="+mn-lt"/>
                </a:rPr>
                <a:t>项目基本情况</a:t>
              </a:r>
              <a:r>
                <a:rPr lang="en-US" altLang="zh-CN" sz="5800" b="0" i="0" dirty="0">
                  <a:solidFill>
                    <a:srgbClr val="262626"/>
                  </a:solidFill>
                  <a:cs typeface="+mn-ea"/>
                  <a:sym typeface="+mn-lt"/>
                </a:rPr>
                <a:t>—</a:t>
              </a:r>
              <a:r>
                <a:rPr lang="zh-CN" altLang="en-US" sz="5800" dirty="0">
                  <a:solidFill>
                    <a:srgbClr val="262626"/>
                  </a:solidFill>
                  <a:cs typeface="+mn-ea"/>
                  <a:sym typeface="+mn-lt"/>
                </a:rPr>
                <a:t>项目技术架构</a:t>
              </a:r>
              <a:endParaRPr lang="zh-CN" altLang="en-US" sz="5800" b="0" i="0" dirty="0">
                <a:solidFill>
                  <a:srgbClr val="262626"/>
                </a:solidFill>
                <a:cs typeface="+mn-ea"/>
                <a:sym typeface="+mn-lt"/>
              </a:endParaRPr>
            </a:p>
          </p:txBody>
        </p:sp>
      </p:grpSp>
      <p:sp>
        <p:nvSpPr>
          <p:cNvPr id="9" name="文本框 8"/>
          <p:cNvSpPr txBox="1"/>
          <p:nvPr/>
        </p:nvSpPr>
        <p:spPr>
          <a:xfrm>
            <a:off x="3701661" y="3995689"/>
            <a:ext cx="3570208" cy="769441"/>
          </a:xfrm>
          <a:prstGeom prst="rect">
            <a:avLst/>
          </a:prstGeom>
          <a:noFill/>
        </p:spPr>
        <p:txBody>
          <a:bodyPr wrap="none" rtlCol="0">
            <a:spAutoFit/>
          </a:bodyPr>
          <a:lstStyle/>
          <a:p>
            <a:r>
              <a:rPr lang="zh-CN" altLang="en-US" sz="4400" dirty="0">
                <a:solidFill>
                  <a:schemeClr val="bg1"/>
                </a:solidFill>
              </a:rPr>
              <a:t>项目技术架构</a:t>
            </a:r>
          </a:p>
        </p:txBody>
      </p:sp>
      <p:pic>
        <p:nvPicPr>
          <p:cNvPr id="12" name="图片 11">
            <a:extLst>
              <a:ext uri="{FF2B5EF4-FFF2-40B4-BE49-F238E27FC236}">
                <a16:creationId xmlns:a16="http://schemas.microsoft.com/office/drawing/2014/main" id="{A52BF076-E8F6-9E90-578C-491A23C79D5B}"/>
              </a:ext>
            </a:extLst>
          </p:cNvPr>
          <p:cNvPicPr>
            <a:picLocks noChangeAspect="1"/>
          </p:cNvPicPr>
          <p:nvPr/>
        </p:nvPicPr>
        <p:blipFill>
          <a:blip r:embed="rId8"/>
          <a:stretch>
            <a:fillRect/>
          </a:stretch>
        </p:blipFill>
        <p:spPr>
          <a:xfrm>
            <a:off x="260705" y="5484511"/>
            <a:ext cx="11931295" cy="7803231"/>
          </a:xfrm>
          <a:prstGeom prst="rect">
            <a:avLst/>
          </a:prstGeom>
        </p:spPr>
      </p:pic>
      <p:pic>
        <p:nvPicPr>
          <p:cNvPr id="3" name="图片 2">
            <a:extLst>
              <a:ext uri="{FF2B5EF4-FFF2-40B4-BE49-F238E27FC236}">
                <a16:creationId xmlns:a16="http://schemas.microsoft.com/office/drawing/2014/main" id="{25E84F21-69DB-A152-83C1-1B3387B01A0C}"/>
              </a:ext>
            </a:extLst>
          </p:cNvPr>
          <p:cNvPicPr>
            <a:picLocks noChangeAspect="1"/>
          </p:cNvPicPr>
          <p:nvPr/>
        </p:nvPicPr>
        <p:blipFill>
          <a:blip r:embed="rId9"/>
          <a:stretch>
            <a:fillRect/>
          </a:stretch>
        </p:blipFill>
        <p:spPr>
          <a:xfrm>
            <a:off x="12502761" y="5428860"/>
            <a:ext cx="11767867" cy="7803231"/>
          </a:xfrm>
          <a:prstGeom prst="rect">
            <a:avLst/>
          </a:prstGeom>
        </p:spPr>
      </p:pic>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18"/>
                                        </p:tgtEl>
                                        <p:attrNameLst>
                                          <p:attrName>style.visibility</p:attrName>
                                        </p:attrNameLst>
                                      </p:cBhvr>
                                      <p:to>
                                        <p:strVal val="visible"/>
                                      </p:to>
                                    </p:set>
                                    <p:animEffect transition="in" filter="wipe(down)">
                                      <p:cBhvr>
                                        <p:cTn id="7" dur="500"/>
                                        <p:tgtEl>
                                          <p:spTgt spid="40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randombar(horizont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56a53ca3-fd95-4bec-90d2-2d26f2eb4cad"/>
  <p:tag name="COMMONDATA" val="eyJoZGlkIjoiNDFmN2I3MjAzOGFlYTU1N2U5MGZhZDgyODQ2ZTc4OTcifQ=="/>
</p:tagLst>
</file>

<file path=ppt/tags/tag10.xml><?xml version="1.0" encoding="utf-8"?>
<p:tagLst xmlns:a="http://schemas.openxmlformats.org/drawingml/2006/main" xmlns:r="http://schemas.openxmlformats.org/officeDocument/2006/relationships" xmlns:p="http://schemas.openxmlformats.org/presentationml/2006/main">
  <p:tag name="KSO_WM_UNIT_TABLE_BEAUTIFY" val="smartTable{4b9c0a56-8a77-4014-9590-e50d4ce2f65f}"/>
  <p:tag name="TABLE_ENDDRAG_ORIGIN_RECT" val="1362*290"/>
  <p:tag name="TABLE_ENDDRAG_RECT" val="210*638*1362*290"/>
</p:tagLst>
</file>

<file path=ppt/tags/tag11.xml><?xml version="1.0" encoding="utf-8"?>
<p:tagLst xmlns:a="http://schemas.openxmlformats.org/drawingml/2006/main" xmlns:r="http://schemas.openxmlformats.org/officeDocument/2006/relationships" xmlns:p="http://schemas.openxmlformats.org/presentationml/2006/main">
  <p:tag name="KSO_WM_UNIT_TABLE_BEAUTIFY" val="smartTable{63dcd24c-8f3f-420e-912c-0b3493e960aa}"/>
  <p:tag name="TABLE_ENDDRAG_ORIGIN_RECT" val="1362*396"/>
  <p:tag name="TABLE_ENDDRAG_RECT" val="247*662*1362*396"/>
</p:tagLst>
</file>

<file path=ppt/tags/tag12.xml><?xml version="1.0" encoding="utf-8"?>
<p:tagLst xmlns:a="http://schemas.openxmlformats.org/drawingml/2006/main" xmlns:r="http://schemas.openxmlformats.org/officeDocument/2006/relationships" xmlns:p="http://schemas.openxmlformats.org/presentationml/2006/main">
  <p:tag name="KSO_WM_UNIT_TABLE_BEAUTIFY" val="smartTable{ebb02f05-a4d3-43ec-8efc-ce6dd4548302}"/>
  <p:tag name="TABLE_ENDDRAG_ORIGIN_RECT" val="1623*870"/>
  <p:tag name="TABLE_ENDDRAG_RECT" val="103*163*1623*870"/>
</p:tagLst>
</file>

<file path=ppt/tags/tag13.xml><?xml version="1.0" encoding="utf-8"?>
<p:tagLst xmlns:a="http://schemas.openxmlformats.org/drawingml/2006/main" xmlns:r="http://schemas.openxmlformats.org/officeDocument/2006/relationships" xmlns:p="http://schemas.openxmlformats.org/presentationml/2006/main">
  <p:tag name="KSO_WM_UNIT_TABLE_BEAUTIFY" val="smartTable{df502acc-3848-40f8-a35b-0211b8208ff9}"/>
  <p:tag name="TABLE_ENDDRAG_ORIGIN_RECT" val="1027*510"/>
  <p:tag name="TABLE_ENDDRAG_RECT" val="157*174*1027*510"/>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6ba784c0-81c8-4722-8610-6054abba19e1}"/>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6ba784c0-81c8-4722-8610-6054abba19e1}"/>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6ba784c0-81c8-4722-8610-6054abba19e1}"/>
</p:tagLst>
</file>

<file path=ppt/tags/tag5.xml><?xml version="1.0" encoding="utf-8"?>
<p:tagLst xmlns:a="http://schemas.openxmlformats.org/drawingml/2006/main" xmlns:r="http://schemas.openxmlformats.org/officeDocument/2006/relationships" xmlns:p="http://schemas.openxmlformats.org/presentationml/2006/main">
  <p:tag name="KSO_WM_UNIT_TABLE_BEAUTIFY" val="smartTable{6ba784c0-81c8-4722-8610-6054abba19e1}"/>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6ba784c0-81c8-4722-8610-6054abba19e1}"/>
</p:tagLst>
</file>

<file path=ppt/tags/tag7.xml><?xml version="1.0" encoding="utf-8"?>
<p:tagLst xmlns:a="http://schemas.openxmlformats.org/drawingml/2006/main" xmlns:r="http://schemas.openxmlformats.org/officeDocument/2006/relationships" xmlns:p="http://schemas.openxmlformats.org/presentationml/2006/main">
  <p:tag name="KSO_WM_UNIT_TABLE_BEAUTIFY" val="smartTable{6ba784c0-81c8-4722-8610-6054abba19e1}"/>
</p:tagLst>
</file>

<file path=ppt/tags/tag8.xml><?xml version="1.0" encoding="utf-8"?>
<p:tagLst xmlns:a="http://schemas.openxmlformats.org/drawingml/2006/main" xmlns:r="http://schemas.openxmlformats.org/officeDocument/2006/relationships" xmlns:p="http://schemas.openxmlformats.org/presentationml/2006/main">
  <p:tag name="KSO_WM_UNIT_TABLE_BEAUTIFY" val="smartTable{6ba784c0-81c8-4722-8610-6054abba19e1}"/>
</p:tagLst>
</file>

<file path=ppt/tags/tag9.xml><?xml version="1.0" encoding="utf-8"?>
<p:tagLst xmlns:a="http://schemas.openxmlformats.org/drawingml/2006/main" xmlns:r="http://schemas.openxmlformats.org/officeDocument/2006/relationships" xmlns:p="http://schemas.openxmlformats.org/presentationml/2006/main">
  <p:tag name="KSO_WM_UNIT_TABLE_BEAUTIFY" val="smartTable{6ba784c0-81c8-4722-8610-6054abba19e1}"/>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hb1z30id">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TotalTime>
  <Words>2336</Words>
  <Application>Microsoft Office PowerPoint</Application>
  <PresentationFormat>自定义</PresentationFormat>
  <Paragraphs>435</Paragraphs>
  <Slides>60</Slides>
  <Notes>3</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60</vt:i4>
      </vt:variant>
    </vt:vector>
  </HeadingPairs>
  <TitlesOfParts>
    <vt:vector size="71" baseType="lpstr">
      <vt:lpstr>等线</vt:lpstr>
      <vt:lpstr>宋体</vt:lpstr>
      <vt:lpstr>微软雅黑</vt:lpstr>
      <vt:lpstr>微软雅黑 Light</vt:lpstr>
      <vt:lpstr>Agency FB</vt:lpstr>
      <vt:lpstr>Arial</vt:lpstr>
      <vt:lpstr>Calibri</vt:lpstr>
      <vt:lpstr>Times New Roman</vt:lpstr>
      <vt:lpstr>Wingdings</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红蓝商务</dc:title>
  <dc:creator>第一PPT</dc:creator>
  <cp:keywords>www.1ppt.com</cp:keywords>
  <dc:description>www.1ppt.com</dc:description>
  <cp:lastModifiedBy> </cp:lastModifiedBy>
  <cp:revision>51</cp:revision>
  <dcterms:created xsi:type="dcterms:W3CDTF">2020-10-27T06:21:00Z</dcterms:created>
  <dcterms:modified xsi:type="dcterms:W3CDTF">2022-07-06T06:20:27Z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2052-11.1.0.11830</vt:lpwstr>
  </property>
  <property fmtid="{D5CDD505-2E9C-101B-9397-08002B2CF9AE}" pid="3" name="ICV">
    <vt:lpwstr>9D516A1EB37C4E1F857BB5A184917ED9</vt:lpwstr>
  </property>
</Properties>
</file>